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NNA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709160"/>
          </a:xfrm>
        </p:spPr>
        <p:txBody>
          <a:bodyPr/>
          <a:lstStyle/>
          <a:p>
            <a:pPr lvl="0"/>
            <a:r>
              <a:rPr lang="ru-RU" dirty="0" smtClean="0"/>
              <a:t>Находясь с ребенком на улице, объясняйте ему все, что происходит на дороге с транспортом, пешеходами, учите анализировать встречающиеся дорожные ситуации, видеть в них опасные элементы, безошибочно действовать в различных обстоятельствах:</a:t>
            </a:r>
          </a:p>
          <a:p>
            <a:endParaRPr lang="ru-RU" dirty="0"/>
          </a:p>
        </p:txBody>
      </p:sp>
      <p:pic>
        <p:nvPicPr>
          <p:cNvPr id="21506" name="Picture 2" descr="https://im0-tub-ru.yandex.net/i?id=e2fdce58eeb49c8200646551af7949ab&amp;n=33&amp;w=453&amp;h=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73016"/>
            <a:ext cx="4314825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709160"/>
          </a:xfrm>
        </p:spPr>
        <p:txBody>
          <a:bodyPr/>
          <a:lstStyle/>
          <a:p>
            <a:pPr lvl="0"/>
            <a:r>
              <a:rPr lang="ru-RU" dirty="0" smtClean="0"/>
              <a:t>Проверьте, умеет ли ребенок использовать свои знания в реальных дорожных ситуациях: попробуйте переходить дорогу с односторонним и двусторонним движением, через регулируемый и нерегулируемый перекрестки.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s://argunschool.ru/wp-content/uploads/2017/11/shkola-na-argunovskom-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477" y="3234456"/>
            <a:ext cx="4387850" cy="329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7091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Разберите вместе с ребенком типичные опасные дорожные ситуации, объясните, почему в первый момент ему показалось, что ситуация безопасная, в чем он ошибся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Недостаточно ориентироваться на зеленый сигнал светофора, необходимо убедиться, что опасность не угрожает. Выработайте у ребенка привычку всегда перед выходом на дорогу остановиться, оглядеться, прислушаться – и только тогда переходить улицу.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http://bpolyanads.ucoz.ru/2019/pdd/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576" y="4221088"/>
            <a:ext cx="351588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r>
              <a:rPr lang="ru-RU" b="1" dirty="0" smtClean="0"/>
              <a:t>  </a:t>
            </a:r>
            <a:r>
              <a:rPr lang="ru-RU" dirty="0" smtClean="0"/>
              <a:t>Будьте предельно внимательны и осторожны при посадке в общественный транспорт, соскальзывание с подножки которого может послужить причиной падения под колеса.</a:t>
            </a:r>
          </a:p>
          <a:p>
            <a:endParaRPr lang="ru-RU" dirty="0"/>
          </a:p>
        </p:txBody>
      </p:sp>
      <p:pic>
        <p:nvPicPr>
          <p:cNvPr id="18434" name="Picture 2" descr="https://3.bp.blogspot.com/-Gbcc3xElXnE/UDnDHoaydOI/AAAAAAAABy0/SsrUlWVtvus/s1600/180992-Sep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4709160"/>
          </a:xfrm>
        </p:spPr>
        <p:txBody>
          <a:bodyPr/>
          <a:lstStyle/>
          <a:p>
            <a:pPr lvl="0"/>
            <a:r>
              <a:rPr lang="ru-RU" dirty="0" smtClean="0"/>
              <a:t>    Крепко держите ребенка за руку, особенно возле перехода дороги. На улице дети отвлекаются на всевозможные предметы, звуки, не замечая идущую машину, и думая, что путь свободен, могут вырваться из рук взрослого и побежать через дорогу.</a:t>
            </a:r>
          </a:p>
          <a:p>
            <a:endParaRPr lang="ru-RU" dirty="0"/>
          </a:p>
        </p:txBody>
      </p:sp>
      <p:pic>
        <p:nvPicPr>
          <p:cNvPr id="17410" name="Picture 2" descr="https://189131.selcdn.ru/leonardo/uploadsForSiteId/5013/texteditor/2c8f3e5a-1ec1-48df-8760-6a70e19027b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20072" y="3429000"/>
            <a:ext cx="3376422" cy="3173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709160"/>
          </a:xfrm>
        </p:spPr>
        <p:txBody>
          <a:bodyPr/>
          <a:lstStyle/>
          <a:p>
            <a:r>
              <a:rPr lang="ru-RU" dirty="0" smtClean="0"/>
              <a:t>Никогда не переходите улицу на красный свет, даже если машин поблизости нет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    Переходите дорогу под прямым углом и в местах, где дорога хорошо просматривается в обе стороны.</a:t>
            </a:r>
          </a:p>
          <a:p>
            <a:endParaRPr lang="ru-RU" dirty="0"/>
          </a:p>
        </p:txBody>
      </p:sp>
      <p:pic>
        <p:nvPicPr>
          <p:cNvPr id="16389" name="Picture 5" descr="http://foliantprazdnik.ru/d/dd49f08a-9941-11e3-a26c-002618dccdf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17608"/>
            <a:ext cx="2411760" cy="364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709160"/>
          </a:xfrm>
        </p:spPr>
        <p:txBody>
          <a:bodyPr/>
          <a:lstStyle/>
          <a:p>
            <a:r>
              <a:rPr lang="ru-RU" dirty="0" smtClean="0"/>
              <a:t>Не оставляйте детей без присмотра на улице, не разрешайте им играть вблизи проезжей части. Опасно играть рядом с дорогой: кататься  летом на велосипеде или зимой на санках.</a:t>
            </a:r>
            <a:endParaRPr lang="ru-RU" dirty="0"/>
          </a:p>
        </p:txBody>
      </p:sp>
      <p:pic>
        <p:nvPicPr>
          <p:cNvPr id="15362" name="Picture 2" descr="https://im0-tub-ru.yandex.net/i?id=abbb56b7d0a4b5ebcc6446545d859006&amp;n=33&amp;w=328&amp;h=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729879"/>
            <a:ext cx="4231323" cy="412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s://ds04.infourok.ru/uploads/ex/0679/0013f020-98d8e2e2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</TotalTime>
  <Words>132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ANNA</cp:lastModifiedBy>
  <cp:revision>3</cp:revision>
  <dcterms:created xsi:type="dcterms:W3CDTF">2019-10-22T12:41:26Z</dcterms:created>
  <dcterms:modified xsi:type="dcterms:W3CDTF">2019-10-22T13:06:53Z</dcterms:modified>
</cp:coreProperties>
</file>