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81" r:id="rId3"/>
    <p:sldId id="283" r:id="rId4"/>
    <p:sldId id="291" r:id="rId5"/>
    <p:sldId id="284" r:id="rId6"/>
    <p:sldId id="285" r:id="rId7"/>
    <p:sldId id="287" r:id="rId8"/>
    <p:sldId id="288" r:id="rId9"/>
    <p:sldId id="295" r:id="rId10"/>
    <p:sldId id="289" r:id="rId11"/>
    <p:sldId id="292" r:id="rId12"/>
    <p:sldId id="293" r:id="rId13"/>
    <p:sldId id="29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6803" autoAdjust="0"/>
  </p:normalViewPr>
  <p:slideViewPr>
    <p:cSldViewPr snapToGrid="0">
      <p:cViewPr>
        <p:scale>
          <a:sx n="66" d="100"/>
          <a:sy n="66" d="100"/>
        </p:scale>
        <p:origin x="-762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00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33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74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82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6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31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64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34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2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66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91BF7-A19B-4DE1-BB27-555E791CCB21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104B2-6FE1-448E-BCCA-D3FA7455E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00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3929" y="441185"/>
            <a:ext cx="8161043" cy="431014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кабинета учителя-логопеда</a:t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</a:t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20" y="2757713"/>
            <a:ext cx="4100287" cy="4100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98285" y="4974770"/>
            <a:ext cx="121093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Кальбина</a:t>
            </a:r>
            <a:r>
              <a:rPr lang="ru-RU" sz="4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Наталья Васильевна</a:t>
            </a:r>
            <a:r>
              <a:rPr lang="ru-RU" sz="46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46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4600" b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" y="112684"/>
            <a:ext cx="1451429" cy="14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8121"/>
            <a:ext cx="12192000" cy="566056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изготовленные своими руками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0043" y="432713"/>
            <a:ext cx="2771523" cy="36953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" y="881261"/>
            <a:ext cx="3699027" cy="27742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91469" y="420246"/>
            <a:ext cx="2771524" cy="36953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278295" y="3204493"/>
            <a:ext cx="4366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72774" y="3927767"/>
            <a:ext cx="346380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«КУБИКОГОРОД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развитие 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звукоп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оизносительной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лексико-грамматической сторон речи у детей старшего дошкольного возраста с общим недоразвитием речи с использованием развивающего дидактического пособия 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Кубикогород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2716" y="3927767"/>
            <a:ext cx="358077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 ПИКТОГРАММАМИ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детей правильно распознавать мимические выражения, соответствующие определенным эмоциям, в целом и по одному элементу (глазам, бровям, рту); научить дифференцировать эмоции, близкие по мимическому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выражению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29549" y="3939476"/>
            <a:ext cx="36953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«ШУМОВЫЕ КОРОБОЧКИ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развитие слухового восприятия, умения различать и дифференцировать шумы, тренировка концентрации внимания, логики. Умение составлять пары одинаковых шумов. Подготовка к музыкальным занятиям, к работе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тишине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2" y="0"/>
            <a:ext cx="696687" cy="6966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190799"/>
            <a:ext cx="696687" cy="6966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9" y="182981"/>
            <a:ext cx="562611" cy="5626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06" y="138539"/>
            <a:ext cx="562611" cy="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9042" y="487439"/>
            <a:ext cx="2862037" cy="38160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0514" y="487232"/>
            <a:ext cx="2863263" cy="38176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64373" y="487232"/>
            <a:ext cx="2863265" cy="38176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332305" y="4280870"/>
            <a:ext cx="3527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«ПОЙМАЙ МУХУ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правильное произношение звука в словах, развивать фонематическое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33302" y="4280870"/>
            <a:ext cx="39538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«ПОЙМАЙ МУХУ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умение дифференцировать оппозиционные звуки, развивать мелкую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033" y="4280870"/>
            <a:ext cx="37740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«ДУЕТ ВЕТЕРОК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Дифференциация ротового и носового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" y="239877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изготовленные своими руками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2" y="0"/>
            <a:ext cx="696687" cy="6966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190799"/>
            <a:ext cx="696687" cy="6966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60" y="239877"/>
            <a:ext cx="562611" cy="5626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583" y="239877"/>
            <a:ext cx="562611" cy="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" y="239877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Коррекционно-развивающее пространство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2" y="0"/>
            <a:ext cx="696687" cy="6966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190799"/>
            <a:ext cx="696687" cy="6966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53" y="153953"/>
            <a:ext cx="562611" cy="5626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51" y="109511"/>
            <a:ext cx="562611" cy="5626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5087" y="1223412"/>
            <a:ext cx="3197240" cy="42629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7024" y="1223412"/>
            <a:ext cx="3097891" cy="42629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"/>
          <a:stretch/>
        </p:blipFill>
        <p:spPr>
          <a:xfrm flipH="1">
            <a:off x="58057" y="1223412"/>
            <a:ext cx="5485826" cy="42629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997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26450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2" y="0"/>
            <a:ext cx="696687" cy="696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190799"/>
            <a:ext cx="696687" cy="696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73"/>
          <a:stretch/>
        </p:blipFill>
        <p:spPr>
          <a:xfrm>
            <a:off x="116114" y="4201883"/>
            <a:ext cx="12075886" cy="2656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8057" y="6161314"/>
            <a:ext cx="696687" cy="6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3" y="174173"/>
            <a:ext cx="11608905" cy="1935867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Логопедический кабинет – это творческая </a:t>
            </a:r>
            <a:r>
              <a:rPr lang="ru-RU" sz="4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127" y="1732027"/>
            <a:ext cx="11151530" cy="4204317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назначение логопедического кабинета</a:t>
            </a:r>
            <a:r>
              <a:rPr lang="en-US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рациональных условий для коррекционного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воспитанников с речевыми дефектами.</a:t>
            </a:r>
          </a:p>
          <a:p>
            <a:pPr marL="45720" indent="0" algn="just">
              <a:buNone/>
            </a:pPr>
            <a:r>
              <a:rPr lang="ru-RU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правило логопедического кабинета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ребенка и взрослого.</a:t>
            </a:r>
          </a:p>
          <a:p>
            <a:pPr marL="45720" indent="0" algn="just">
              <a:buNone/>
            </a:pPr>
            <a:r>
              <a:rPr lang="ru-RU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все подчинено закону детства: «Учимся играя!»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важная оценка моей работы – это оценка детей: им должно быть здесь интересно и они должны с удовольствием и огромным желанием посещать занятия в кабинете!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" y="66258"/>
            <a:ext cx="696687" cy="696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161314"/>
            <a:ext cx="696687" cy="696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763" y="762944"/>
            <a:ext cx="1068672" cy="10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2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564" y="5300870"/>
            <a:ext cx="11525520" cy="1126436"/>
          </a:xfrm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Четкая организация коррекционно-развивающего процесса, требует применения огромного количества разнообразного наглядно-диалектического материала, систематизированного с учетом: речевого нарушения,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поэтапности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работы, возраста обучающихся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596572" y="0"/>
            <a:ext cx="8940801" cy="1243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обеспечение педагогического процесса в логопедическом кабинете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7" y="880136"/>
            <a:ext cx="5420139" cy="40651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r="5461"/>
          <a:stretch/>
        </p:blipFill>
        <p:spPr>
          <a:xfrm rot="16200000">
            <a:off x="6974740" y="-127356"/>
            <a:ext cx="4063228" cy="60819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781" y="104860"/>
            <a:ext cx="513048" cy="594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2" y="0"/>
            <a:ext cx="696687" cy="6966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205313"/>
            <a:ext cx="696687" cy="6966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7" y="5255081"/>
            <a:ext cx="585823" cy="58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b="13624"/>
          <a:stretch/>
        </p:blipFill>
        <p:spPr>
          <a:xfrm>
            <a:off x="6056245" y="145774"/>
            <a:ext cx="5751443" cy="2982505"/>
          </a:xfr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6038"/>
          <a:stretch/>
        </p:blipFill>
        <p:spPr>
          <a:xfrm rot="16200000">
            <a:off x="1187764" y="-647093"/>
            <a:ext cx="3074504" cy="45012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6"/>
          <a:stretch/>
        </p:blipFill>
        <p:spPr>
          <a:xfrm rot="16200000">
            <a:off x="1119007" y="2248451"/>
            <a:ext cx="3616781" cy="55420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"/>
          <a:stretch/>
        </p:blipFill>
        <p:spPr>
          <a:xfrm rot="16200000">
            <a:off x="7329211" y="2729050"/>
            <a:ext cx="3480220" cy="44443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" y="66258"/>
            <a:ext cx="696687" cy="6966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052913"/>
            <a:ext cx="696687" cy="6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0444" y="3389008"/>
            <a:ext cx="3308339" cy="33033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речевого 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5879"/>
            <a:ext cx="4669497" cy="35021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557" y="3687419"/>
            <a:ext cx="4227444" cy="31705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20"/>
          <a:stretch/>
        </p:blipFill>
        <p:spPr>
          <a:xfrm>
            <a:off x="0" y="2"/>
            <a:ext cx="3048000" cy="32666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r="14324"/>
          <a:stretch/>
        </p:blipFill>
        <p:spPr>
          <a:xfrm>
            <a:off x="8958470" y="2"/>
            <a:ext cx="3114261" cy="36774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6" b="2386"/>
          <a:stretch/>
        </p:blipFill>
        <p:spPr>
          <a:xfrm>
            <a:off x="3392558" y="-27713"/>
            <a:ext cx="5168348" cy="32943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77" y="-27713"/>
            <a:ext cx="696687" cy="6966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190799"/>
            <a:ext cx="696687" cy="6966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231" y="3396175"/>
            <a:ext cx="562611" cy="5626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17" y="4420257"/>
            <a:ext cx="562611" cy="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0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6707" y="0"/>
            <a:ext cx="8534400" cy="73786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артикуляционной моторики и постановки звуков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/>
          <a:stretch/>
        </p:blipFill>
        <p:spPr>
          <a:xfrm>
            <a:off x="92765" y="914972"/>
            <a:ext cx="3113563" cy="48828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40" y="4532002"/>
            <a:ext cx="3101331" cy="23259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105" y="515089"/>
            <a:ext cx="2941339" cy="39217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19" y="914974"/>
            <a:ext cx="4659956" cy="34949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74" y="4479237"/>
            <a:ext cx="3171687" cy="23787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2" y="0"/>
            <a:ext cx="696687" cy="6966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190799"/>
            <a:ext cx="696687" cy="6966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92" y="58786"/>
            <a:ext cx="562611" cy="5626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89" y="14344"/>
            <a:ext cx="562611" cy="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7009" y="2"/>
            <a:ext cx="8534400" cy="149484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ведущий вид деятельности в дошкольном возрасте, поэтому часть кабинета представлена в виде </a:t>
            </a:r>
          </a:p>
          <a:p>
            <a:pPr marL="4572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ИГРОТЕКИ РЕЧЕВЫХ ИГР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b="1791"/>
          <a:stretch/>
        </p:blipFill>
        <p:spPr>
          <a:xfrm>
            <a:off x="1" y="1124226"/>
            <a:ext cx="4015409" cy="54488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216" y="910558"/>
            <a:ext cx="3711827" cy="27838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1101"/>
          <a:stretch/>
        </p:blipFill>
        <p:spPr>
          <a:xfrm>
            <a:off x="7905080" y="3848651"/>
            <a:ext cx="4218096" cy="25311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94" y="1570898"/>
            <a:ext cx="3416631" cy="45555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2" y="0"/>
            <a:ext cx="696687" cy="6966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190799"/>
            <a:ext cx="696687" cy="6966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15" y="0"/>
            <a:ext cx="562611" cy="5626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100" y="0"/>
            <a:ext cx="562611" cy="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561"/>
            <a:ext cx="12192000" cy="896983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обучения грамоте, чтению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Home\Desktop\для презы\презентации\15.11.2022\картинки\центр обучения чтению и грамоте\0-02-0a-29bfc6c99265680ab7cb0fbe6a0e6fe74937bc012131671c2904f4b17d76d913_560e43b77d948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17" y="898676"/>
            <a:ext cx="4132943" cy="55105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для презы\презентации\15.11.2022\картинки\центр обучения чтению и грамоте\0-02-05-8c7385391765c6e95d1637f137db02c509568612b8e9f819a7070e450044e6a7_5784182f743beb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5" y="1222224"/>
            <a:ext cx="6484659" cy="48634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2" y="0"/>
            <a:ext cx="696687" cy="696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190799"/>
            <a:ext cx="696687" cy="696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792" y="134074"/>
            <a:ext cx="562611" cy="5626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642" y="118662"/>
            <a:ext cx="562611" cy="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3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714" y="-237672"/>
            <a:ext cx="109728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воспитателями и родителями неотъемлемая часть коррекционного процесса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364266"/>
            <a:ext cx="2830285" cy="62760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252" y="706567"/>
            <a:ext cx="5025748" cy="25380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97" y="3222171"/>
            <a:ext cx="3329057" cy="36358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Стрелка вправо 7"/>
          <p:cNvSpPr/>
          <p:nvPr/>
        </p:nvSpPr>
        <p:spPr>
          <a:xfrm flipH="1">
            <a:off x="2960914" y="2509408"/>
            <a:ext cx="2960915" cy="1669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Коррекционный уголок в группе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9615417">
            <a:off x="4951064" y="3561695"/>
            <a:ext cx="2960915" cy="1669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стенды для родителей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75" y="971382"/>
            <a:ext cx="1297443" cy="12974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1" y="0"/>
            <a:ext cx="562611" cy="5626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997" y="-1"/>
            <a:ext cx="562611" cy="5626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2" y="0"/>
            <a:ext cx="696687" cy="6966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5314" y="6190799"/>
            <a:ext cx="696687" cy="6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1884</TotalTime>
  <Words>239</Words>
  <Application>Microsoft Office PowerPoint</Application>
  <PresentationFormat>Произвольный</PresentationFormat>
  <Paragraphs>42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 кабинета учителя-логопеда МБДОУ Детский сад «Солнышко»   Учитель-логопед </vt:lpstr>
      <vt:lpstr>Логопедический кабинет – это творческая мастерская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воспитателями и родителями неотъемлемая часть коррекционного процесса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ЭТАПЫ ОЦЕНКИ КАЧЕСТВА</dc:title>
  <dc:creator>1</dc:creator>
  <cp:lastModifiedBy>Home</cp:lastModifiedBy>
  <cp:revision>75</cp:revision>
  <dcterms:created xsi:type="dcterms:W3CDTF">2021-02-15T11:42:58Z</dcterms:created>
  <dcterms:modified xsi:type="dcterms:W3CDTF">2022-11-16T12:50:40Z</dcterms:modified>
</cp:coreProperties>
</file>