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7200" b="1" dirty="0" smtClean="0"/>
              <a:t>Инновационные формы взаимодействия с семьями воспитанников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517232"/>
            <a:ext cx="3920480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4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«При общем согласии можно и глину в золото превратить»</a:t>
            </a:r>
            <a:r>
              <a:rPr lang="ru-RU" b="1" dirty="0" smtClean="0"/>
              <a:t>. Эта древняя пословица как нельзя лучше подчеркивает то, что если педагогам детского сада удается найти взаимопонимание с родителями воспитанников, если взрослые члены семьи включаются в педагогический процесс, эффективность воспитания ребенка возрастает.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соответствии с законом </a:t>
            </a:r>
            <a:r>
              <a:rPr lang="ru-RU" b="1" i="1" dirty="0" smtClean="0"/>
              <a:t>«Об образовании в Российской Федерации»</a:t>
            </a:r>
            <a:r>
              <a:rPr lang="ru-RU" b="1" dirty="0" smtClean="0"/>
              <a:t> одной из основных задач является «взаимодействие с семьей для обеспечения полноценного развития личности ребенка».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Помимо традиционных форм работы ДОУ и семьи, педагогами активно используются </a:t>
            </a:r>
            <a:r>
              <a:rPr lang="ru-RU" b="1" u="sng" dirty="0" smtClean="0"/>
              <a:t>ин</a:t>
            </a:r>
            <a:r>
              <a:rPr lang="ru-RU" b="1" u="sng" dirty="0" smtClean="0"/>
              <a:t>новационные формы работы.</a:t>
            </a:r>
          </a:p>
          <a:p>
            <a:endParaRPr lang="ru-RU" b="1" dirty="0" smtClean="0"/>
          </a:p>
          <a:p>
            <a:r>
              <a:rPr lang="ru-RU" b="1" u="sng" dirty="0" smtClean="0"/>
              <a:t>Что </a:t>
            </a:r>
            <a:r>
              <a:rPr lang="ru-RU" b="1" u="sng" dirty="0" smtClean="0"/>
              <a:t>такое инновация?</a:t>
            </a:r>
          </a:p>
          <a:p>
            <a:r>
              <a:rPr lang="ru-RU" b="1" dirty="0" smtClean="0"/>
              <a:t>Инновация – пер. с англ. </a:t>
            </a:r>
            <a:r>
              <a:rPr lang="ru-RU" b="1" u="sng" dirty="0" smtClean="0"/>
              <a:t>Обновление. </a:t>
            </a:r>
          </a:p>
          <a:p>
            <a:r>
              <a:rPr lang="ru-RU" b="1" dirty="0" smtClean="0"/>
              <a:t>С точки зрения применения инновации в образовании - это внедренное нововведение, обеспечивающее качественный рост эффективности.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Инновационные формы предполагают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активную позицию </a:t>
            </a:r>
            <a:r>
              <a:rPr lang="ru-RU" b="1" dirty="0" smtClean="0"/>
              <a:t>родителей</a:t>
            </a:r>
            <a:r>
              <a:rPr lang="ru-RU" dirty="0" smtClean="0"/>
              <a:t>, партнерство с педагогами,</a:t>
            </a:r>
          </a:p>
          <a:p>
            <a:r>
              <a:rPr lang="ru-RU" dirty="0" smtClean="0"/>
              <a:t>- инициативность в процессе сотрудничества и побуждения к действиям</a:t>
            </a:r>
          </a:p>
          <a:p>
            <a:r>
              <a:rPr lang="ru-RU" dirty="0" smtClean="0"/>
              <a:t>- и применение в семейной среде.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b="1" dirty="0" smtClean="0"/>
              <a:t>инновационных форм делает родителей</a:t>
            </a:r>
            <a:r>
              <a:rPr lang="ru-RU" dirty="0" smtClean="0"/>
              <a:t> активными участниками в жизни группы и детского сада, </a:t>
            </a:r>
            <a:r>
              <a:rPr lang="ru-RU" b="1" dirty="0" smtClean="0"/>
              <a:t>родители</a:t>
            </a:r>
            <a:r>
              <a:rPr lang="ru-RU" dirty="0" smtClean="0"/>
              <a:t> выступают в роли равноправных партнеров педагогов, проявляют инициативу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46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Мастер- класс «Школа талантливых родителей»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smtClean="0"/>
              <a:t>Т</a:t>
            </a:r>
            <a:r>
              <a:rPr lang="ru-RU" b="1" dirty="0" smtClean="0"/>
              <a:t>ематические выставки»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Участие родителей </a:t>
            </a:r>
            <a:r>
              <a:rPr lang="ru-RU" b="1" dirty="0" smtClean="0"/>
              <a:t>в</a:t>
            </a:r>
            <a:r>
              <a:rPr lang="ru-RU" b="1" dirty="0" smtClean="0"/>
              <a:t> мероприятиях ДОУ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gfons.com/uploads/christmas/christmas_texture2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«Парад звезд»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Инновационные формы взаимодействия с семьями воспитанников</vt:lpstr>
      <vt:lpstr>Слайд 2</vt:lpstr>
      <vt:lpstr>Слайд 3</vt:lpstr>
      <vt:lpstr>Слайд 4</vt:lpstr>
      <vt:lpstr>Слайд 5</vt:lpstr>
      <vt:lpstr>Мастер- класс «Школа талантливых родителей»</vt:lpstr>
      <vt:lpstr>«Тематические выставки»</vt:lpstr>
      <vt:lpstr>Участие родителей в мероприятиях ДОУ</vt:lpstr>
      <vt:lpstr>«Парад звезд»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семьями воспитанников</dc:title>
  <dc:creator>ANNA</dc:creator>
  <cp:lastModifiedBy>ANNA</cp:lastModifiedBy>
  <cp:revision>4</cp:revision>
  <dcterms:created xsi:type="dcterms:W3CDTF">2018-12-18T14:24:03Z</dcterms:created>
  <dcterms:modified xsi:type="dcterms:W3CDTF">2018-12-18T14:56:13Z</dcterms:modified>
</cp:coreProperties>
</file>