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751E-D7E0-428A-8776-997340907133}" type="datetimeFigureOut">
              <a:rPr lang="ru-RU"/>
              <a:pPr>
                <a:defRPr/>
              </a:pPr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31161-639C-4733-B7B8-710C0AAB3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2203F-C8A1-4723-ACC6-949E8073F63F}" type="datetimeFigureOut">
              <a:rPr lang="ru-RU"/>
              <a:pPr>
                <a:defRPr/>
              </a:pPr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F8348-3069-4665-9892-D9901F1A9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67F5C-F9B6-418D-BD31-8774CAB99745}" type="datetimeFigureOut">
              <a:rPr lang="ru-RU"/>
              <a:pPr>
                <a:defRPr/>
              </a:pPr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A5FA2-9AC6-4933-A47F-18262137C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47D28-A71D-49E5-A99C-C86FB6BF2F0C}" type="datetimeFigureOut">
              <a:rPr lang="ru-RU"/>
              <a:pPr>
                <a:defRPr/>
              </a:pPr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CC8B2-9F3B-47E1-BD3B-C0092B6CB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58420-04EA-4684-97D0-C333C4EEB9A9}" type="datetimeFigureOut">
              <a:rPr lang="ru-RU"/>
              <a:pPr>
                <a:defRPr/>
              </a:pPr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7C40B-3F78-43C3-88F7-5ACE4C2557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0E286-F344-48AA-9CFE-1FBF66AEE1F1}" type="datetimeFigureOut">
              <a:rPr lang="ru-RU"/>
              <a:pPr>
                <a:defRPr/>
              </a:pPr>
              <a:t>17.10.2019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60044-1009-4B09-A71A-74C6F47F90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745AC-1E0F-4A92-9410-C558BBEC6739}" type="datetimeFigureOut">
              <a:rPr lang="ru-RU"/>
              <a:pPr>
                <a:defRPr/>
              </a:pPr>
              <a:t>17.10.2019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EB278-532E-455C-8148-0FA3DA2C7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C2CFA-19EC-48F3-850C-1A3DAC664998}" type="datetimeFigureOut">
              <a:rPr lang="ru-RU"/>
              <a:pPr>
                <a:defRPr/>
              </a:pPr>
              <a:t>17.10.2019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6B5BA-809C-4BE7-9B1F-121ECBBFC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1E4E4-B363-4C75-876A-CA375CE391C1}" type="datetimeFigureOut">
              <a:rPr lang="ru-RU"/>
              <a:pPr>
                <a:defRPr/>
              </a:pPr>
              <a:t>17.10.2019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FB63F-4819-4157-B1E1-48FDE071A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6690F-8244-4531-A0E0-EF4D6E6C4AA9}" type="datetimeFigureOut">
              <a:rPr lang="ru-RU"/>
              <a:pPr>
                <a:defRPr/>
              </a:pPr>
              <a:t>17.10.2019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5FE87-3E89-46C0-8316-96D4E2CA99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6447F-E0C6-4687-B144-1718BB86F564}" type="datetimeFigureOut">
              <a:rPr lang="ru-RU"/>
              <a:pPr>
                <a:defRPr/>
              </a:pPr>
              <a:t>17.10.2019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336BF-1D83-4425-BFBB-AC8189328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35A00B-D154-4F4A-A63A-084A5B8F727F}" type="datetimeFigureOut">
              <a:rPr lang="ru-RU"/>
              <a:pPr>
                <a:defRPr/>
              </a:pPr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113764-31EF-44A5-87FF-CB30B7312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bgfons.com/uploads/christmas/christmas_texture26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b="1" dirty="0" smtClean="0"/>
              <a:t>Инновационные формы взаимодействия с семьями воспитанников</a:t>
            </a:r>
            <a:endParaRPr lang="ru-RU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275" y="5516563"/>
            <a:ext cx="3921125" cy="122237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Picture 2" descr="http://bgfons.com/uploads/christmas/christmas_texture26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bgfons.com/uploads/christmas/christmas_texture26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3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i="1" smtClean="0"/>
              <a:t>«При общем согласии можно и глину в золото превратить»</a:t>
            </a:r>
            <a:r>
              <a:rPr lang="ru-RU" b="1" smtClean="0"/>
              <a:t>. Эта древняя пословица как нельзя лучше подчеркивает то, что если педагогам детского сада удается найти взаимопонимание с родителями воспитанников, если взрослые члены семьи включаются в педагогический процесс, эффективность воспитания ребенка возрастает.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bgfons.com/uploads/christmas/christmas_texture26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В соответствии с законом </a:t>
            </a:r>
            <a:r>
              <a:rPr lang="ru-RU" b="1" i="1" smtClean="0"/>
              <a:t>«Об образовании в Российской Федерации»</a:t>
            </a:r>
            <a:r>
              <a:rPr lang="ru-RU" b="1" smtClean="0"/>
              <a:t> одной из основных задач является «взаимодействие с семьей для обеспечения полноценного развития личности ребенка».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bgfons.com/uploads/christmas/christmas_texture26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Помимо традиционных форм работы ДОУ и семьи, педагогами активно используются </a:t>
            </a:r>
            <a:r>
              <a:rPr lang="ru-RU" b="1" u="sng" dirty="0" smtClean="0"/>
              <a:t>инновационные формы работы.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u="sng" dirty="0" smtClean="0"/>
              <a:t>Что такое инновация?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Инновация – пер. с англ. </a:t>
            </a:r>
            <a:r>
              <a:rPr lang="ru-RU" b="1" u="sng" dirty="0" smtClean="0"/>
              <a:t>Обновление.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С точки зрения применения инновации в образовании - это внедренное нововведение, обеспечивающее качественный рост эффективности.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bgfons.com/uploads/christmas/christmas_texture26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1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Инновационные формы предполагают</a:t>
            </a:r>
            <a:r>
              <a:rPr lang="ru-RU" dirty="0" smtClean="0"/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- активную позицию </a:t>
            </a:r>
            <a:r>
              <a:rPr lang="ru-RU" b="1" dirty="0" smtClean="0"/>
              <a:t>родителей</a:t>
            </a:r>
            <a:r>
              <a:rPr lang="ru-RU" dirty="0" smtClean="0"/>
              <a:t>, партнерство с педагогами,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- инициативность в процессе сотрудничества и побуждения к действиям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- и применение в семейной среде.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Использование </a:t>
            </a:r>
            <a:r>
              <a:rPr lang="ru-RU" b="1" dirty="0" smtClean="0"/>
              <a:t>инновационных форм делает родителей</a:t>
            </a:r>
            <a:r>
              <a:rPr lang="ru-RU" dirty="0" smtClean="0"/>
              <a:t> активными участниками в жизни группы и детского сада, </a:t>
            </a:r>
            <a:r>
              <a:rPr lang="ru-RU" b="1" dirty="0" smtClean="0"/>
              <a:t>родители</a:t>
            </a:r>
            <a:r>
              <a:rPr lang="ru-RU" dirty="0" smtClean="0"/>
              <a:t> выступают в роли равноправных партнеров педагогов, проявляют инициативу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bgfons.com/uploads/christmas/christmas_texture26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3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Мастер- класс «Школа талантливых родителей»</a:t>
            </a:r>
            <a:endParaRPr lang="ru-RU" b="1" dirty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bgfons.com/uploads/christmas/christmas_texture26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«Тематические выставки»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bgfons.com/uploads/christmas/christmas_texture26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Участие родителей в мероприятиях ДОУ</a:t>
            </a:r>
            <a:endParaRPr lang="ru-RU" b="1" dirty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bgfons.com/uploads/christmas/christmas_texture26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«Парад звезд»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162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Инновационные формы взаимодействия с семьями воспитанников</vt:lpstr>
      <vt:lpstr>Слайд 2</vt:lpstr>
      <vt:lpstr>Слайд 3</vt:lpstr>
      <vt:lpstr>Слайд 4</vt:lpstr>
      <vt:lpstr>Слайд 5</vt:lpstr>
      <vt:lpstr>Мастер- класс «Школа талантливых родителей»</vt:lpstr>
      <vt:lpstr>«Тематические выставки»</vt:lpstr>
      <vt:lpstr>Участие родителей в мероприятиях ДОУ</vt:lpstr>
      <vt:lpstr>«Парад звезд»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с семьями воспитанников</dc:title>
  <dc:creator>ANNA</dc:creator>
  <cp:lastModifiedBy>медблок</cp:lastModifiedBy>
  <cp:revision>5</cp:revision>
  <dcterms:created xsi:type="dcterms:W3CDTF">2018-12-18T14:24:03Z</dcterms:created>
  <dcterms:modified xsi:type="dcterms:W3CDTF">2019-10-17T07:06:25Z</dcterms:modified>
</cp:coreProperties>
</file>