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B302-3875-47B3-B4E7-404A3AD9553C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55DF-58C9-401C-A96E-4CEED405D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97F0-4A4A-4700-BB2A-AECC5954D593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776B-0CEA-46C8-BE28-10125AB0F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FED1-3B56-4BC9-A49C-E0116E912CAD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BB5C-F787-4552-9105-9CC13202A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40E8-DC80-4B6E-98AB-307928255C22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63CA-11F2-4662-AE15-839F595B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CE85-9138-4123-A16A-5193F488B20C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F9C5-04D1-42F0-9E72-6F7CA9054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1A7D-3260-461C-9563-31AF25048920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8BDD-3204-415F-B54D-21C2D2F52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0AFB-8FD6-454C-B6AD-C4BCDB5C8AA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085B-0532-45EB-8017-450A04408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862B-6357-4B41-B458-29E66119FEB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78FA-E6E5-4C97-93DA-A8A8346A4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068B-E2D7-49A4-B139-406CB43D666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844D-65ED-4286-813A-3764BA9E8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E72C-CC64-4E5A-BECA-2BEB4584081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64D6-150C-47AC-86AD-692F8DAB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28B6-9B80-4AA0-906F-5B154805427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49C8-E79B-42F8-90DC-DA30CE969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BB465-9A85-48C4-893A-4E8B32446F14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44D85-0007-4BBB-BF7A-3B1ED1EBB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NNA\Desktop\flTYZG5oJ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ОРГАНИЗАЦИЯ ПРЕДМЕТНО-ПРОСТРАНСТВЕННОЙ РАЗВИВАЮЩЕЙ СРЕДЫ В СООТВЕТСТВИИ С ФГОС ДЛЯ ПОДДЕРЖКИ ДЕТСКОЙ ИНИЦИАТИВЫ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ANNA\Desktop\egbj5__U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ANNA\Desktop\IMG-05a9b727917a68b990b8e36b3ffd2ae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ANNA\Desktop\A9czfW2qb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ANNA\Desktop\tsdi0Bn47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6676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Users\ANNA\Desktop\utM_iXCy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6624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ANNA\Desktop\IMG-41b2cb37e9614b91472b9c6313aa433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NNA\Desktop\AeWT7c9-S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1000" smtClean="0">
                <a:solidFill>
                  <a:schemeClr val="bg1"/>
                </a:solidFill>
              </a:rPr>
              <a:t>ДИСКОТЕКА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Users\ANNA\Desktop\Rzf-yf688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Users\ANNA\Desktop\wHWkCJPVc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NNA\Desktop\pLVWKk3rU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225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8800" smtClean="0">
                <a:latin typeface="Comic Sans MS" pitchFamily="66" charset="0"/>
              </a:rPr>
              <a:t>Проекты к </a:t>
            </a:r>
            <a:r>
              <a:rPr lang="ru-RU" sz="8800" u="sng" smtClean="0">
                <a:latin typeface="Comic Sans MS" pitchFamily="66" charset="0"/>
              </a:rPr>
              <a:t>году экологии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NNA\Desktop\flTYZG5oJ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u="sng" smtClean="0"/>
              <a:t>Инициатива</a:t>
            </a:r>
            <a:r>
              <a:rPr lang="ru-RU" sz="4800" b="1" smtClean="0"/>
              <a:t> – это принятие человеком самостоятельного решения, форма проявления его общественной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ANNA\Desktop\pLVWKk3rU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Users\ANNA\Desktop\ujFnuG4dl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-6350"/>
            <a:ext cx="44450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ANNA\Desktop\pLVWKk3rU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C:\Users\ANNA\Desktop\wKr6-i3j7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-6350"/>
            <a:ext cx="5084763" cy="677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NNA\Desktop\pLVWKk3rU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NNA\Desktop\x_567fe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ru-RU" sz="8800" b="1" smtClean="0">
                <a:latin typeface="Comic Sans MS" pitchFamily="66" charset="0"/>
              </a:rPr>
              <a:t>«</a:t>
            </a:r>
            <a:r>
              <a:rPr lang="ru-RU" sz="8800" b="1" smtClean="0">
                <a:solidFill>
                  <a:srgbClr val="FF0000"/>
                </a:solidFill>
                <a:latin typeface="Comic Sans MS" pitchFamily="66" charset="0"/>
              </a:rPr>
              <a:t>Ц</a:t>
            </a:r>
            <a:r>
              <a:rPr lang="ru-RU" sz="8800" b="1" smtClean="0">
                <a:latin typeface="Comic Sans MS" pitchFamily="66" charset="0"/>
              </a:rPr>
              <a:t>в</a:t>
            </a:r>
            <a:r>
              <a:rPr lang="ru-RU" sz="8800" b="1" smtClean="0">
                <a:solidFill>
                  <a:srgbClr val="0070C0"/>
                </a:solidFill>
                <a:latin typeface="Comic Sans MS" pitchFamily="66" charset="0"/>
              </a:rPr>
              <a:t>е</a:t>
            </a:r>
            <a:r>
              <a:rPr lang="ru-RU" sz="8800" b="1" smtClean="0">
                <a:latin typeface="Comic Sans MS" pitchFamily="66" charset="0"/>
              </a:rPr>
              <a:t>т</a:t>
            </a:r>
            <a:r>
              <a:rPr lang="ru-RU" sz="8800" b="1" smtClean="0">
                <a:solidFill>
                  <a:srgbClr val="92D050"/>
                </a:solidFill>
                <a:latin typeface="Comic Sans MS" pitchFamily="66" charset="0"/>
              </a:rPr>
              <a:t>н</a:t>
            </a:r>
            <a:r>
              <a:rPr lang="ru-RU" sz="8800" b="1" smtClean="0">
                <a:latin typeface="Comic Sans MS" pitchFamily="66" charset="0"/>
              </a:rPr>
              <a:t>а</a:t>
            </a:r>
            <a:r>
              <a:rPr lang="ru-RU" sz="8800" b="1" smtClean="0">
                <a:solidFill>
                  <a:srgbClr val="FFFF00"/>
                </a:solidFill>
                <a:latin typeface="Comic Sans MS" pitchFamily="66" charset="0"/>
              </a:rPr>
              <a:t>я</a:t>
            </a:r>
            <a:r>
              <a:rPr lang="ru-RU" sz="8800" b="1" smtClean="0">
                <a:latin typeface="Comic Sans MS" pitchFamily="66" charset="0"/>
              </a:rPr>
              <a:t> </a:t>
            </a:r>
            <a:r>
              <a:rPr lang="ru-RU" sz="8800" b="1" smtClean="0">
                <a:solidFill>
                  <a:srgbClr val="00B0F0"/>
                </a:solidFill>
                <a:latin typeface="Comic Sans MS" pitchFamily="66" charset="0"/>
              </a:rPr>
              <a:t>н</a:t>
            </a:r>
            <a:r>
              <a:rPr lang="ru-RU" sz="8800" b="1" smtClean="0">
                <a:latin typeface="Comic Sans MS" pitchFamily="66" charset="0"/>
              </a:rPr>
              <a:t>е</a:t>
            </a:r>
            <a:r>
              <a:rPr lang="ru-RU" sz="8800" b="1" smtClean="0">
                <a:solidFill>
                  <a:srgbClr val="7030A0"/>
                </a:solidFill>
                <a:latin typeface="Comic Sans MS" pitchFamily="66" charset="0"/>
              </a:rPr>
              <a:t>д</a:t>
            </a:r>
            <a:r>
              <a:rPr lang="ru-RU" sz="8800" b="1" smtClean="0">
                <a:latin typeface="Comic Sans MS" pitchFamily="66" charset="0"/>
              </a:rPr>
              <a:t>е</a:t>
            </a:r>
            <a:r>
              <a:rPr lang="ru-RU" sz="8800" b="1" smtClean="0">
                <a:solidFill>
                  <a:srgbClr val="FF0000"/>
                </a:solidFill>
                <a:latin typeface="Comic Sans MS" pitchFamily="66" charset="0"/>
              </a:rPr>
              <a:t>л</a:t>
            </a:r>
            <a:r>
              <a:rPr lang="ru-RU" sz="8800" b="1" smtClean="0">
                <a:latin typeface="Comic Sans MS" pitchFamily="66" charset="0"/>
              </a:rPr>
              <a:t>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ANNA\Desktop\i6NLPD6er9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ANNA\Desktop\yFCmBwNAco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Users\ANNA\Desktop\-kOrkcDBa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755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NNA\Desktop\1ImIKtdnf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8800" b="1" smtClean="0">
                <a:latin typeface="Comic Sans MS" pitchFamily="66" charset="0"/>
              </a:rPr>
              <a:t>Клубный час «Дома и жилища»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Users\ANNA\Desktop\ufTj5Je9Ym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ANNA\Desktop\N-g2Fgkolq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</Words>
  <Application>Microsoft Office PowerPoint</Application>
  <PresentationFormat>Экран (4:3)</PresentationFormat>
  <Paragraphs>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Comic Sans MS</vt:lpstr>
      <vt:lpstr>Тема Office</vt:lpstr>
      <vt:lpstr>ОРГАНИЗАЦИЯ ПРЕДМЕТНО-ПРОСТРАНСТВЕННОЙ РАЗВИВАЮЩЕЙ СРЕДЫ В СООТВЕТСТВИИ С ФГОС ДЛЯ ПОДДЕРЖКИ ДЕТСКОЙ ИНИЦИАТИВЫ</vt:lpstr>
      <vt:lpstr>Слайд 2</vt:lpstr>
      <vt:lpstr>«Цветная неделя»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ПРЕДМЕТНО-ПРОСТРАНСТВЕННОЙ РАЗВИВАЮЩЕЙ СРЕДЫ В СООТВЕТСТВИИ С ФГОС ДЛЯ ПОДДЕРЖКИ ДЕТСКОЙ ИНИЦИАТИВЫ</dc:title>
  <dc:creator>ANNA</dc:creator>
  <cp:lastModifiedBy>медблок</cp:lastModifiedBy>
  <cp:revision>8</cp:revision>
  <dcterms:created xsi:type="dcterms:W3CDTF">2017-11-20T12:40:45Z</dcterms:created>
  <dcterms:modified xsi:type="dcterms:W3CDTF">2019-10-17T07:08:29Z</dcterms:modified>
</cp:coreProperties>
</file>