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6" r:id="rId10"/>
    <p:sldId id="264" r:id="rId11"/>
    <p:sldId id="281" r:id="rId12"/>
    <p:sldId id="265" r:id="rId13"/>
    <p:sldId id="273" r:id="rId14"/>
    <p:sldId id="284" r:id="rId15"/>
    <p:sldId id="267" r:id="rId16"/>
    <p:sldId id="269" r:id="rId17"/>
    <p:sldId id="283" r:id="rId18"/>
    <p:sldId id="274" r:id="rId19"/>
    <p:sldId id="280" r:id="rId20"/>
    <p:sldId id="282" r:id="rId21"/>
    <p:sldId id="270" r:id="rId22"/>
    <p:sldId id="279" r:id="rId23"/>
    <p:sldId id="277" r:id="rId24"/>
    <p:sldId id="278" r:id="rId25"/>
    <p:sldId id="27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0033-713B-4BDD-A774-28F59ECA67A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A974-A387-480C-A72F-933370B31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812D-655E-4384-AFDF-DD01D8A3628F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F962-48C2-4DC6-BFA9-A57DFB72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8992-F2E7-4D58-8A43-B3372A2C16B6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B282-DEE0-484C-A72D-9A97E59A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7C2A-D30A-44EF-842D-6CA57A54D0A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7F62-1427-4425-B143-42A9154B4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BA5B-05A2-4BD0-BBA6-80888798453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0EC4-3A8B-4589-8549-239E8B2DA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E719-E5E1-4C88-8E3F-14C9A3C8869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0E54-D29D-4335-BFD6-0742EED08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D7A5-70AA-4F19-B24B-A187F24FBDE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729F-955E-4F30-B546-75C5CEBEF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155B-A247-4E00-8772-72734FEE9101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79F4-F17E-49E0-A9EC-58A4EBA69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EB25-57D2-4147-AF2C-297F8F0B81DF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039F-D5F4-4FA8-9432-FAC4B1943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D7C1-2DCE-4AB1-831E-57FFE1D3A942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D401-168D-4AC1-957C-A6ADFEEB5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0798-B610-4F1E-9824-1D80CFC69D8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F131-BA24-45C2-92A1-94554279F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1615-F265-4445-B066-680052F8B09B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00FD-0884-494F-8D8A-330288952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493317-12B4-4C3B-94C6-F69CF19B688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CD529-CE32-4ABC-B2F2-ECF6CA060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3315" name="AutoShape 2" descr="http://player.myshared.ru/921488/data/images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6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49029" y="2708920"/>
            <a:ext cx="6693435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Создание предметно-развивающей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среды на участке детского сада.</a:t>
            </a: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</a:br>
            <a:endParaRPr lang="ru-RU" sz="3200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00113" y="1017588"/>
            <a:ext cx="72723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рогулочную площадь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детского сада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  поделить на функциональные участки: </a:t>
            </a:r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«Зеленые классы»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это специально оборудованные уголки для проведения занятий и бесед на свежем воздухе. Уголок может представлять собой небольшую территорию открытого пространства, например, поляну с живописным деревом, при необходимости оборудованную скамейками, пеньками, столом.</a:t>
            </a:r>
          </a:p>
        </p:txBody>
      </p:sp>
      <p:pic>
        <p:nvPicPr>
          <p:cNvPr id="16386" name="Picture 2" descr="https://pp.userapi.com/c626918/v626918259/131d6/lhbyid1AE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28396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:\фото улица\LO_530zQ_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I:\фото улица\p28_clip_ima4567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868936" cy="304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I:\фото улица\p28_clip_imag456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2699792" y="3429000"/>
            <a:ext cx="4156968" cy="311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900113" y="971550"/>
            <a:ext cx="72723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Исследовательская зона.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исследовательской работы задействованы все органы чувств: ребенок вслушивается, вглядывается, трогает, нюхает, пробует. Овладение орудийными действиями развивает руку малыша.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неё можно включить: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-отделы полевых и овощных культур;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-отдел плодового сада,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-отдел цветочно-декоративных растений,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-коллекционные участки.</a:t>
            </a:r>
          </a:p>
          <a:p>
            <a:pPr indent="269875" eaLnBrk="0" hangingPunct="0">
              <a:buFontTx/>
              <a:buChar char="-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отделе полевых культур должно </a:t>
            </a:r>
          </a:p>
          <a:p>
            <a:pPr indent="269875" eaLnBrk="0" hangingPunct="0">
              <a:buFontTx/>
              <a:buChar char="-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быть представлено видовое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разнообразие полевых культур.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:\фото улица\clip_image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862064" cy="381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I:\фото улица\p28_clip_imag13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4517008" cy="338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ото улица\IMG_20171005_115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400600" cy="614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00113" y="1125538"/>
            <a:ext cx="68405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Метеорологическая площадка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которой проводятся наблюдения за изменениями погоды. Она включает в себя: термометр, емкость для наблюдения за выпавшими осадками (это может быть обрезанная пластиковая бутылка с делениями), вертушка для наблюдения за направлением ветра, снегомер (вкопанная палка с делениями).</a:t>
            </a:r>
          </a:p>
        </p:txBody>
      </p:sp>
      <p:pic>
        <p:nvPicPr>
          <p:cNvPr id="6146" name="Picture 2" descr="I:\фото улица\_PuiqKN5m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900113" y="836613"/>
            <a:ext cx="76327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Спортивно-оздоровительная площадка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укрепления здоровья детей. Главной целью организации спортивных зон является привлечение детей к оптимальной двигательной активности. Важно, чтобы дети могли реализовывать свои интересы в спортивных играх и упражнениях. Помимо обязательного оборудования рекомендуемого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СанПином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площадке можно сделать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дорожки здоровья»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босохождения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разновысокие столбики предназначенные для развития ориентировки в пространстве и умения держать равновесие, к тому же эти пособия обязывают преодолевать страх.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фото улица\S144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601666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фото улица\IMG_5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684213" y="908050"/>
            <a:ext cx="7991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Специализированные площадки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предусматриваются на территории в зависимости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реализуемых учреждением образовательных программ: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уголок по обучению детей безопасности движения,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художественно-изобразительная и т.д.</a:t>
            </a:r>
          </a:p>
        </p:txBody>
      </p:sp>
      <p:pic>
        <p:nvPicPr>
          <p:cNvPr id="9218" name="Picture 2" descr="I:\фото улица\S105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6492213" cy="365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:\фото улица\S105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524858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I:\фото улица\S105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89040"/>
            <a:ext cx="4860032" cy="273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27088" y="1268413"/>
            <a:ext cx="6985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известно, основной формой работы с дошкольниками и ведущим видом деятельности для них является игра. Именно поэтому педагоги-практики испытывают повышенный интерес к обновлению предметно-развивающей среды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ото улица\S10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70448" cy="487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684213" y="765175"/>
            <a:ext cx="7343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этом году реализуется проект по развитию двигательной активности у детей во время прогулки «Развиваемся, играя», посредством игр на асфальте. Рисунки на асфальте могут выступать как предметно-пространственная среда ДОУ, так как отвечают основным требованиям к организации среды, предъявляемым ФГОС и программой. </a:t>
            </a:r>
          </a:p>
        </p:txBody>
      </p:sp>
      <p:pic>
        <p:nvPicPr>
          <p:cNvPr id="8194" name="Picture 2" descr="I:\фото улица\ErOHaKhZD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4640064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988840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Не стоим на месте: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900113" y="847725"/>
            <a:ext cx="70564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которая создается с целью знакомства детей с миром природы. Экологическая тропа представляет собой легко преодолимый маршрут с экскурсионными стоянками, на которых представлены уголки естественной и преобразованной человеком природы.</a:t>
            </a:r>
          </a:p>
        </p:txBody>
      </p:sp>
      <p:pic>
        <p:nvPicPr>
          <p:cNvPr id="25603" name="Picture 2" descr="C:\Users\Оля\Desktop\tropa-zdorovya-460x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141663"/>
            <a:ext cx="29733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900113" y="808038"/>
            <a:ext cx="74168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Тренажерная зона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269875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дети смогут на разнообразных снарядах развивать как двигательные умения, так и мелкую моторику: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тренажер «Ходунки» - дощечки на пружинках для укрепления мышц ног;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тренажер для завязывания узлов для развития мелкой моторики рук;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«Батут» - баллон обшитый кожей. На нем упражняются, укрепляя мышцы ног, развивая координацию движений в пространстве;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«Деревянный мост» - для развития координации движений.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WordArt 1"/>
          <p:cNvSpPr>
            <a:spLocks noChangeArrowheads="1" noChangeShapeType="1" noTextEdit="1"/>
          </p:cNvSpPr>
          <p:nvPr/>
        </p:nvSpPr>
        <p:spPr bwMode="auto">
          <a:xfrm>
            <a:off x="1258888" y="2420938"/>
            <a:ext cx="6192837" cy="1136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76600" y="2565400"/>
            <a:ext cx="2951163" cy="1417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Развивающая предметная среда детства </a:t>
            </a:r>
          </a:p>
        </p:txBody>
      </p:sp>
      <p:sp>
        <p:nvSpPr>
          <p:cNvPr id="4" name="Овал 3"/>
          <p:cNvSpPr/>
          <p:nvPr/>
        </p:nvSpPr>
        <p:spPr>
          <a:xfrm rot="1742583">
            <a:off x="1308100" y="1657350"/>
            <a:ext cx="2173288" cy="10588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внутренние помещения детского сада</a:t>
            </a:r>
          </a:p>
        </p:txBody>
      </p:sp>
      <p:sp>
        <p:nvSpPr>
          <p:cNvPr id="6" name="Овал 5"/>
          <p:cNvSpPr/>
          <p:nvPr/>
        </p:nvSpPr>
        <p:spPr>
          <a:xfrm rot="320712">
            <a:off x="4779963" y="331788"/>
            <a:ext cx="914400" cy="21653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 rot="19718855">
            <a:off x="1258888" y="3933825"/>
            <a:ext cx="1995487" cy="10080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природная среда</a:t>
            </a:r>
          </a:p>
        </p:txBody>
      </p:sp>
      <p:sp>
        <p:nvSpPr>
          <p:cNvPr id="9" name="Овал 8"/>
          <p:cNvSpPr/>
          <p:nvPr/>
        </p:nvSpPr>
        <p:spPr>
          <a:xfrm rot="21342974">
            <a:off x="4435475" y="4184650"/>
            <a:ext cx="1027113" cy="21812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0" name="Овал 9"/>
          <p:cNvSpPr/>
          <p:nvPr/>
        </p:nvSpPr>
        <p:spPr>
          <a:xfrm rot="235164">
            <a:off x="6373813" y="2989263"/>
            <a:ext cx="2130425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культурные ландшафты</a:t>
            </a:r>
          </a:p>
        </p:txBody>
      </p:sp>
      <p:sp>
        <p:nvSpPr>
          <p:cNvPr id="15368" name="Прямоугольник 10"/>
          <p:cNvSpPr>
            <a:spLocks noChangeArrowheads="1"/>
          </p:cNvSpPr>
          <p:nvPr/>
        </p:nvSpPr>
        <p:spPr bwMode="auto">
          <a:xfrm rot="-5579365">
            <a:off x="4069557" y="4790281"/>
            <a:ext cx="1728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физкультурно-игровые сооружения</a:t>
            </a:r>
          </a:p>
        </p:txBody>
      </p:sp>
      <p:sp>
        <p:nvSpPr>
          <p:cNvPr id="15369" name="Прямоугольник 11"/>
          <p:cNvSpPr>
            <a:spLocks noChangeArrowheads="1"/>
          </p:cNvSpPr>
          <p:nvPr/>
        </p:nvSpPr>
        <p:spPr bwMode="auto">
          <a:xfrm rot="-5121720">
            <a:off x="4181475" y="1042988"/>
            <a:ext cx="2020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оздоровительные сооружения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900113" y="1698625"/>
            <a:ext cx="67675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Правильно созданная развивающая предметно-пространственная среда должна обеспечить:           </a:t>
            </a:r>
          </a:p>
          <a:p>
            <a:pPr indent="269875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духовно-нравственное развитие и воспитание детей;</a:t>
            </a:r>
          </a:p>
          <a:p>
            <a:pPr indent="269875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высокое качество дошкольного образования, его доступность, открытость и привлекательность для детей и     </a:t>
            </a:r>
          </a:p>
          <a:p>
            <a:pPr indent="269875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их родителей;</a:t>
            </a:r>
          </a:p>
          <a:p>
            <a:pPr indent="269875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быть комфортной по отношению к воспитанникам и педагогическим работникам;</a:t>
            </a:r>
          </a:p>
          <a:p>
            <a:pPr indent="269875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соответствовать требованиям ФГОС ДО.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827088" y="803275"/>
            <a:ext cx="712946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Размещение игровых снарядов и аттракционов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может быть произвольным, но некоторые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условия должны обязательно соблюдаться: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Необходимо, чтобы большая часть площадки всегда оставалась свободной от каких-либо устройств и предназначалась для подвижных игр, эстафет, развлечений.</a:t>
            </a:r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Игровые снаряды не должны стоять слишком близко один от другого.</a:t>
            </a:r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сооружения надо стараться расположить так, чтобы они составляли как бы единый архитектурный ансамбль, украшали площадку, делали ее нарядной и привлекательной.</a:t>
            </a:r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площадке необходимо создавать условия для группового рассредоточения детей, предоставлять им возможность объединяться по интересам.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755650" y="817563"/>
            <a:ext cx="7416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Веранды на участке можно оборудовать  необходимой мебелью и организованной предметно-развивающей средой, имеется уличное стационарное игровое оборудование: домики, столы, качели, горки, железные теневые навесы, веранда на которой также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зонируется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площадь для игры детей по интересам: 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общения детей с книгой;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рисования;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настольно–печатных игр;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конструктивных игр;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оригами, аппликации, ручного труда, работы с природным материалом.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фото улица\S105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68085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О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755650" y="1052513"/>
            <a:ext cx="73818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На участке должна быть: песочница с песком (с закрывающейся крышкой, место для игры с водой, площадка между двумя группами для подвижных игр. Обязательно выносится на участок оборудование для спортивных игр: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кольцебросы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скакалки, самокаты, ракетки для игр в бадминтон, сетки для перебрасывания через них мячей, кольца с сетками для бросания в них мячей, мячи разных размеров и т. д., предусмотрены площадки для сюжетно-ролевых игр: «Семья», «Транспорт», «Магазин».</a:t>
            </a:r>
          </a:p>
        </p:txBody>
      </p:sp>
      <p:pic>
        <p:nvPicPr>
          <p:cNvPr id="4" name="Picture 4" descr="I:\фото улица\p54_2ev7qbyrz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17032"/>
            <a:ext cx="5184576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фото улица\DzucFwb4i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227934" cy="563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I:\фото улица\GDM9jZC0c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682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ANNA</cp:lastModifiedBy>
  <cp:revision>17</cp:revision>
  <dcterms:created xsi:type="dcterms:W3CDTF">2015-09-30T11:45:29Z</dcterms:created>
  <dcterms:modified xsi:type="dcterms:W3CDTF">2018-02-27T13:33:39Z</dcterms:modified>
</cp:coreProperties>
</file>