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6" r:id="rId6"/>
    <p:sldId id="259" r:id="rId7"/>
    <p:sldId id="260" r:id="rId8"/>
    <p:sldId id="262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апплик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512501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использования </a:t>
            </a:r>
            <a:r>
              <a:rPr lang="ru-RU" dirty="0" smtClean="0"/>
              <a:t>различных </a:t>
            </a:r>
            <a:r>
              <a:rPr lang="ru-RU" dirty="0" smtClean="0"/>
              <a:t>материалов </a:t>
            </a:r>
            <a:r>
              <a:rPr lang="ru-RU" dirty="0" smtClean="0"/>
              <a:t>в нетрадиционной  </a:t>
            </a:r>
            <a:r>
              <a:rPr lang="ru-RU" dirty="0" smtClean="0"/>
              <a:t>аппликации в детском саду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ппликация из соленого т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60" y="1988840"/>
            <a:ext cx="3960440" cy="301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из пластичных</a:t>
            </a:r>
            <a:br>
              <a:rPr lang="ru-RU" dirty="0" smtClean="0"/>
            </a:br>
            <a:r>
              <a:rPr lang="ru-RU" dirty="0" smtClean="0"/>
              <a:t>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Материалы:</a:t>
            </a:r>
          </a:p>
          <a:p>
            <a:r>
              <a:rPr lang="ru-RU" dirty="0" smtClean="0"/>
              <a:t>глина, пластилин, пластика, </a:t>
            </a:r>
          </a:p>
          <a:p>
            <a:pPr>
              <a:buNone/>
            </a:pPr>
            <a:r>
              <a:rPr lang="ru-RU" dirty="0" smtClean="0"/>
              <a:t>соленое тесто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Создавая красивые аппликации своими руками, видя результат своей работы, дети испытывают положительные эмоции.</a:t>
            </a:r>
          </a:p>
          <a:p>
            <a:r>
              <a:rPr lang="ru-RU" sz="3200" b="1" dirty="0" smtClean="0"/>
              <a:t>Работа с бумагой и другими материалами  позволяет детям проявить терпение, упорство, фантазию и вкус.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Аппликация-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один из видов изобразительной техники, основанной на вырезании, наложении различных форм и закреплении их на другом материале, принятом за фон.</a:t>
            </a:r>
            <a:endParaRPr lang="ru-RU" dirty="0"/>
          </a:p>
        </p:txBody>
      </p:sp>
      <p:pic>
        <p:nvPicPr>
          <p:cNvPr id="19462" name="Picture 6" descr="Картинки по запросу аппликации из ладош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4176463" cy="313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аппликации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733880"/>
          </a:xfrm>
        </p:spPr>
        <p:txBody>
          <a:bodyPr/>
          <a:lstStyle/>
          <a:p>
            <a:r>
              <a:rPr lang="ru-RU" dirty="0" smtClean="0"/>
              <a:t>Аппликация весьма актуальна в работе с детьми. Ведь первые впечатления о величине предметов расположения их в пространстве у ребенка складываются при помощи тактильно- двигательного восприятия. Поэтому необходимо уделять особое внимание развитию мелкой моторики у ребенка, т.к это способствует развитию интеллектуальных способностей, а также готовит ребенка к более быстрому овладению письмом.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аппликации: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Предметная</a:t>
            </a:r>
          </a:p>
          <a:p>
            <a:r>
              <a:rPr lang="ru-RU" dirty="0" smtClean="0"/>
              <a:t>Сюжетная</a:t>
            </a:r>
          </a:p>
          <a:p>
            <a:r>
              <a:rPr lang="ru-RU" dirty="0" smtClean="0"/>
              <a:t>Декоративная</a:t>
            </a:r>
            <a:endParaRPr lang="ru-RU" dirty="0"/>
          </a:p>
        </p:txBody>
      </p:sp>
      <p:pic>
        <p:nvPicPr>
          <p:cNvPr id="18434" name="Picture 2" descr="Картинки по запросу предметная апплик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456384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Картинки по запросу сюжетная апплик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89040"/>
            <a:ext cx="2952328" cy="228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Картинки по запросу декоративна апплика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21088"/>
            <a:ext cx="2736304" cy="246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нетрадиционной аппликации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Обрывная аппликация</a:t>
            </a:r>
          </a:p>
          <a:p>
            <a:r>
              <a:rPr lang="ru-RU" dirty="0" smtClean="0"/>
              <a:t>Накладная аппликация</a:t>
            </a:r>
          </a:p>
          <a:p>
            <a:r>
              <a:rPr lang="ru-RU" dirty="0" smtClean="0"/>
              <a:t>Симметричная аппликация</a:t>
            </a:r>
          </a:p>
          <a:p>
            <a:r>
              <a:rPr lang="ru-RU" dirty="0" smtClean="0"/>
              <a:t>Ленточная аппликация</a:t>
            </a:r>
          </a:p>
          <a:p>
            <a:r>
              <a:rPr lang="ru-RU" dirty="0" err="1" smtClean="0"/>
              <a:t>Квилинг</a:t>
            </a:r>
            <a:endParaRPr lang="ru-RU" dirty="0" smtClean="0"/>
          </a:p>
          <a:p>
            <a:r>
              <a:rPr lang="ru-RU" dirty="0" smtClean="0"/>
              <a:t>Оригами</a:t>
            </a:r>
          </a:p>
          <a:p>
            <a:r>
              <a:rPr lang="ru-RU" dirty="0" smtClean="0"/>
              <a:t>Аппликация из крупы</a:t>
            </a:r>
          </a:p>
          <a:p>
            <a:r>
              <a:rPr lang="ru-RU" dirty="0" smtClean="0"/>
              <a:t>И т.д.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Материалы для аппликации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4618856" cy="5127848"/>
          </a:xfrm>
        </p:spPr>
        <p:txBody>
          <a:bodyPr>
            <a:normAutofit/>
          </a:bodyPr>
          <a:lstStyle/>
          <a:p>
            <a:r>
              <a:rPr lang="ru-RU" u="sng" dirty="0" smtClean="0"/>
              <a:t>Бумага </a:t>
            </a:r>
          </a:p>
          <a:p>
            <a:r>
              <a:rPr lang="ru-RU" u="sng" dirty="0" smtClean="0"/>
              <a:t>природные материалы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r>
              <a:rPr lang="ru-RU" u="sng" dirty="0" smtClean="0"/>
              <a:t>бросовые материалы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r>
              <a:rPr lang="ru-RU" u="sng" dirty="0" smtClean="0"/>
              <a:t>пластичные материалы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7410" name="Picture 2" descr="Картинки по запросу бросовый материал для апплик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076" y="1052736"/>
            <a:ext cx="3553924" cy="267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Картинки по запросу бросовый материал для апплик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аппликация из бума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2961">
            <a:off x="4067944" y="2780928"/>
            <a:ext cx="4680520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Аппликация из бумаги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Материалы:</a:t>
            </a:r>
          </a:p>
          <a:p>
            <a:pPr>
              <a:buFontTx/>
              <a:buChar char="-"/>
            </a:pPr>
            <a:r>
              <a:rPr lang="ru-RU" dirty="0" smtClean="0"/>
              <a:t>Цветная бумага, цветной картон,</a:t>
            </a:r>
          </a:p>
          <a:p>
            <a:pPr>
              <a:buNone/>
            </a:pPr>
            <a:r>
              <a:rPr lang="ru-RU" dirty="0" smtClean="0"/>
              <a:t>белый картон 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305175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Аппликация из природных материалов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5122912" cy="5271864"/>
          </a:xfrm>
        </p:spPr>
        <p:txBody>
          <a:bodyPr/>
          <a:lstStyle/>
          <a:p>
            <a:r>
              <a:rPr lang="ru-RU" b="1" u="sng" dirty="0" smtClean="0"/>
              <a:t>Материалы:</a:t>
            </a:r>
          </a:p>
          <a:p>
            <a:r>
              <a:rPr lang="ru-RU" dirty="0" smtClean="0"/>
              <a:t>ракушки, семена растений, засушенные растения, опилки, песок, яичная скорлупа, </a:t>
            </a:r>
            <a:r>
              <a:rPr lang="ru-RU" dirty="0" err="1" smtClean="0"/>
              <a:t>перья,крупа</a:t>
            </a:r>
            <a:r>
              <a:rPr lang="ru-RU" dirty="0" smtClean="0"/>
              <a:t>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аппликация из бросового матери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8092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из бросовых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Материалы:</a:t>
            </a:r>
          </a:p>
          <a:p>
            <a:r>
              <a:rPr lang="ru-RU" dirty="0" smtClean="0"/>
              <a:t>фольга, нитки, пуговицы и др.;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222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Способы использования различных материалов в нетрадиционной  аппликации в детском саду</vt:lpstr>
      <vt:lpstr>Аппликация- это…</vt:lpstr>
      <vt:lpstr>Актуальность аппликации</vt:lpstr>
      <vt:lpstr>Виды аппликации:</vt:lpstr>
      <vt:lpstr>Виды нетрадиционной аппликации</vt:lpstr>
      <vt:lpstr>Материалы для аппликации </vt:lpstr>
      <vt:lpstr>Аппликация из бумаги</vt:lpstr>
      <vt:lpstr>   Аппликация из природных материалов </vt:lpstr>
      <vt:lpstr>Аппликация из бросовых материалов</vt:lpstr>
      <vt:lpstr>Аппликация из пластичных материалов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использования различны материалов в аппликации в детском саду</dc:title>
  <dc:creator>ANNA</dc:creator>
  <cp:lastModifiedBy>ANNA</cp:lastModifiedBy>
  <cp:revision>12</cp:revision>
  <dcterms:created xsi:type="dcterms:W3CDTF">2017-01-29T05:32:39Z</dcterms:created>
  <dcterms:modified xsi:type="dcterms:W3CDTF">2017-02-06T13:03:51Z</dcterms:modified>
</cp:coreProperties>
</file>