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61" r:id="rId4"/>
    <p:sldId id="264" r:id="rId5"/>
    <p:sldId id="265" r:id="rId6"/>
    <p:sldId id="267" r:id="rId7"/>
    <p:sldId id="268" r:id="rId8"/>
    <p:sldId id="269" r:id="rId9"/>
    <p:sldId id="271" r:id="rId10"/>
    <p:sldId id="272" r:id="rId11"/>
    <p:sldId id="274" r:id="rId12"/>
    <p:sldId id="275" r:id="rId13"/>
    <p:sldId id="279" r:id="rId14"/>
    <p:sldId id="278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6C1BC-74C4-425C-A235-A741AB5F5C78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B203E-BA91-48A8-B653-61B48AF09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25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14.03.2022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6632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Детский сад «Звездочка» структурное подразделение Муниципального бюджетного дошкольного образовательного учреждения детского сада «Солнышко» </a:t>
            </a:r>
          </a:p>
          <a:p>
            <a:endParaRPr lang="ru-RU" sz="18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  Подготовительная </a:t>
            </a:r>
            <a:r>
              <a:rPr lang="ru-RU" sz="1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группа «Теремок»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резентация\20211110_101712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14488"/>
            <a:ext cx="4071966" cy="30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езентация\20211112_1058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857364"/>
            <a:ext cx="4071966" cy="302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714356"/>
            <a:ext cx="999433" cy="9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282" y="5286388"/>
            <a:ext cx="878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Авторы: </a:t>
            </a:r>
            <a:r>
              <a:rPr lang="ru-RU" sz="1400" b="1" dirty="0" smtClean="0">
                <a:solidFill>
                  <a:schemeClr val="bg1"/>
                </a:solidFill>
              </a:rPr>
              <a:t>Жарова </a:t>
            </a:r>
            <a:r>
              <a:rPr lang="ru-RU" sz="1400" b="1" dirty="0" smtClean="0">
                <a:solidFill>
                  <a:schemeClr val="bg1"/>
                </a:solidFill>
              </a:rPr>
              <a:t>Татьяна </a:t>
            </a:r>
            <a:r>
              <a:rPr lang="ru-RU" sz="1400" b="1" dirty="0" smtClean="0">
                <a:solidFill>
                  <a:schemeClr val="bg1"/>
                </a:solidFill>
              </a:rPr>
              <a:t>Николаевна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– Партизанский район, село Партизанское, Детский сад «Звездочка», воспитатель.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Белан </a:t>
            </a:r>
            <a:r>
              <a:rPr lang="ru-RU" sz="1400" b="1" dirty="0" smtClean="0">
                <a:solidFill>
                  <a:schemeClr val="bg1"/>
                </a:solidFill>
              </a:rPr>
              <a:t>Вероника </a:t>
            </a:r>
            <a:r>
              <a:rPr lang="ru-RU" sz="1400" b="1" dirty="0" smtClean="0">
                <a:solidFill>
                  <a:schemeClr val="bg1"/>
                </a:solidFill>
              </a:rPr>
              <a:t>Владимировна </a:t>
            </a:r>
            <a:r>
              <a:rPr lang="ru-RU" sz="1400" b="1" dirty="0" smtClean="0">
                <a:solidFill>
                  <a:schemeClr val="bg1"/>
                </a:solidFill>
              </a:rPr>
              <a:t>- Партизанский район, село Партизанское, Детский сад «Звездочка», воспитатель.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Букшак </a:t>
            </a:r>
            <a:r>
              <a:rPr lang="ru-RU" sz="1400" b="1" dirty="0" smtClean="0">
                <a:solidFill>
                  <a:schemeClr val="bg1"/>
                </a:solidFill>
              </a:rPr>
              <a:t>Татьяна </a:t>
            </a:r>
            <a:r>
              <a:rPr lang="ru-RU" sz="1400" b="1" dirty="0" smtClean="0">
                <a:solidFill>
                  <a:schemeClr val="bg1"/>
                </a:solidFill>
              </a:rPr>
              <a:t>Зиновьевна </a:t>
            </a:r>
            <a:r>
              <a:rPr lang="ru-RU" sz="1400" b="1" dirty="0" smtClean="0">
                <a:solidFill>
                  <a:schemeClr val="bg1"/>
                </a:solidFill>
              </a:rPr>
              <a:t>– Партизанский район, село Партизанское, Детский сад «Звездочка», </a:t>
            </a:r>
            <a:r>
              <a:rPr lang="ru-RU" sz="1400" b="1" dirty="0" smtClean="0">
                <a:solidFill>
                  <a:schemeClr val="bg1"/>
                </a:solidFill>
              </a:rPr>
              <a:t>инструктор </a:t>
            </a:r>
            <a:r>
              <a:rPr lang="ru-RU" sz="1400" b="1" dirty="0" smtClean="0">
                <a:solidFill>
                  <a:schemeClr val="bg1"/>
                </a:solidFill>
              </a:rPr>
              <a:t>по физической культуре.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62608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 искусства и театрализованной деятельности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194" name="Picture 2" descr="D:\Презентация\20220302_1636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071942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Презентация\20220117_09513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285860"/>
            <a:ext cx="5385614" cy="34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d:\Users\zvezda1\Desktop\PicsArt_22-02-18_19-17-03-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928670"/>
            <a:ext cx="3286148" cy="3010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6529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Презентация\20220303_093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642918"/>
            <a:ext cx="3214710" cy="315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d:\Users\zvezda1\Desktop\20220311_1013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642918"/>
            <a:ext cx="3643337" cy="4857784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500438"/>
            <a:ext cx="2826492" cy="318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83911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Патриотический центр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Презентация\20220302_162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642918"/>
            <a:ext cx="4286280" cy="32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d:\Users\zvezda1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929066"/>
            <a:ext cx="3714776" cy="2786082"/>
          </a:xfrm>
          <a:prstGeom prst="rect">
            <a:avLst/>
          </a:prstGeom>
          <a:noFill/>
        </p:spPr>
      </p:pic>
      <p:pic>
        <p:nvPicPr>
          <p:cNvPr id="5122" name="Picture 2" descr="d:\Users\zvezda1\Desktop\2021-02-19 10-12-52_1613710338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42918"/>
            <a:ext cx="3463554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7041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Ипользование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нестандартного физкультурного оборудования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928670"/>
            <a:ext cx="4020473" cy="279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7012" y="926112"/>
            <a:ext cx="2643206" cy="353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5" y="3929066"/>
            <a:ext cx="4441471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Users\zvezda1\Desktop\Screenshot_20220311-111406_Inst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3214638" cy="2800903"/>
          </a:xfrm>
          <a:prstGeom prst="rect">
            <a:avLst/>
          </a:prstGeom>
          <a:noFill/>
        </p:spPr>
      </p:pic>
      <p:pic>
        <p:nvPicPr>
          <p:cNvPr id="2050" name="Picture 2" descr="d:\Users\zvezda1\Desktop\Screenshot_20220311-111334_Inst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71480"/>
            <a:ext cx="2982085" cy="2595518"/>
          </a:xfrm>
          <a:prstGeom prst="rect">
            <a:avLst/>
          </a:prstGeom>
          <a:noFill/>
        </p:spPr>
      </p:pic>
      <p:pic>
        <p:nvPicPr>
          <p:cNvPr id="2051" name="Picture 3" descr="d:\Users\zvezda1\Desktop\2020-12-22 16-24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37"/>
            <a:ext cx="4094525" cy="3241499"/>
          </a:xfrm>
          <a:prstGeom prst="rect">
            <a:avLst/>
          </a:prstGeom>
          <a:noFill/>
        </p:spPr>
      </p:pic>
      <p:pic>
        <p:nvPicPr>
          <p:cNvPr id="2052" name="Picture 4" descr="d:\Users\zvezda1\Desktop\Screenshot_20220311-111342_Instagr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286124"/>
            <a:ext cx="3000396" cy="34087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00430" y="142852"/>
            <a:ext cx="130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Фотозоны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8831393" cy="50475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современном учреждении дошкольного образования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 предметно-пространственная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среда должна отвечать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требованиям: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безопасной, насыщенной,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трансформируемой, полифункциональной,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вариативной и доступной. В нашем детском саду "Звездочка"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РППС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полноценное и своевременное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ребенка, побуждает детей к деятельности, способствует развитию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самостоятельного творчества.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 коллектив детского сада  стремиться обогатить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РППС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сделать её ещё более разнообразной 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постоянно меняющейся. Каждая группа отражает индивидуальность педагога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детей,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соответствует возрастной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категории и обеспечивает высокий уровень образовательного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потенциала пространства группы.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 должна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обеспечивать:</a:t>
            </a:r>
          </a:p>
          <a:p>
            <a:pPr marL="109728" indent="0"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1.Максимальную реализацию  образовательного потенциала детского сада  для развития детей.</a:t>
            </a:r>
          </a:p>
          <a:p>
            <a:pPr marL="109728" indent="0"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2.Возможность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общения и совместной  деятельности детей и взрослых.</a:t>
            </a:r>
          </a:p>
          <a:p>
            <a:pPr marL="109728" indent="0"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3.Реализацию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различных образовательных программ.</a:t>
            </a:r>
          </a:p>
          <a:p>
            <a:pPr marL="109728" indent="0"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4.Учет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национально-культурных условий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ru-RU" sz="1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должна быть: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одержательно насыщенной</a:t>
            </a:r>
          </a:p>
          <a:p>
            <a:pPr marL="109728" indent="0"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Трансформируемой</a:t>
            </a:r>
          </a:p>
          <a:p>
            <a:pPr marL="109728" indent="0"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Полифункциональной</a:t>
            </a:r>
          </a:p>
          <a:p>
            <a:pPr marL="109728" indent="0"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Вариативной</a:t>
            </a:r>
          </a:p>
          <a:p>
            <a:pPr marL="109728" indent="0"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Доступной</a:t>
            </a:r>
          </a:p>
          <a:p>
            <a:pPr marL="109728" indent="0">
              <a:buNone/>
            </a:pP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езопасной</a:t>
            </a:r>
            <a:endParaRPr lang="ru-RU" sz="1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Развивающая  предметно – пространственная среда, 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одно из условий реализации основной образовательной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программы.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ТЕРЕМОК\Презентация\20220310_101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7756">
            <a:off x="5493845" y="3688204"/>
            <a:ext cx="3400797" cy="25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8205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Трансформируемой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Насыщенной</a:t>
            </a:r>
          </a:p>
          <a:p>
            <a:pPr marL="109728" indent="0">
              <a:buNone/>
            </a:pPr>
            <a:r>
              <a:rPr lang="ru-RU" sz="2000" dirty="0" smtClean="0"/>
              <a:t>                                                           </a:t>
            </a:r>
            <a:endParaRPr lang="ru-RU" sz="2000" dirty="0"/>
          </a:p>
        </p:txBody>
      </p:sp>
      <p:pic>
        <p:nvPicPr>
          <p:cNvPr id="2052" name="Picture 4" descr="D:\Презентация\20220222_113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785794"/>
            <a:ext cx="3071834" cy="353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zvezda1\Downloads\IMG-20220310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357694"/>
            <a:ext cx="3047989" cy="2285992"/>
          </a:xfrm>
          <a:prstGeom prst="rect">
            <a:avLst/>
          </a:prstGeom>
          <a:noFill/>
        </p:spPr>
      </p:pic>
      <p:pic>
        <p:nvPicPr>
          <p:cNvPr id="2" name="Picture 2" descr="d:\Users\zvezda1\Desktop\20220311_1535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785794"/>
            <a:ext cx="5072098" cy="3106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033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Полифункциональной                                                      Вариативной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Презентация\20220303_092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065" y="1178703"/>
            <a:ext cx="4286279" cy="32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Презентация\20220302_1658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05378" y="1166797"/>
            <a:ext cx="4191029" cy="3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Презентация\20220302_173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22974" y="4092274"/>
            <a:ext cx="2969622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0274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Доступной                                                                   Безопасной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Презентация\20220303_093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114" y="785794"/>
            <a:ext cx="4619651" cy="453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Презентация\20220302_1646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752365"/>
            <a:ext cx="4071966" cy="413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0581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21442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Макро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среда детского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Физкультурно-музыкальный зал</a:t>
            </a:r>
          </a:p>
          <a:p>
            <a:endParaRPr lang="ru-RU" dirty="0"/>
          </a:p>
        </p:txBody>
      </p:sp>
      <p:pic>
        <p:nvPicPr>
          <p:cNvPr id="5122" name="Picture 2" descr="D:\Презентация\20211227_085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928802"/>
            <a:ext cx="451471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928802"/>
            <a:ext cx="413995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1002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Большую часть времени ребёнок проводит в группе, поэтому развитие дошкольника во многом зависит от рациональной организации предметной среды в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группе.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Микро среда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i="1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D:\Презентация\20220208_165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2592288" cy="352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Презентация\20220310_105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1268" y="2440776"/>
            <a:ext cx="3524274" cy="26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AutoShape 2" descr="https://apf.mail.ru/cgi-bin/readmsg?id=16469693921880057367;0;1&amp;exif=1&amp;full=1&amp;x-email=dszvezda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apf.mail.ru/cgi-bin/readmsg?id=16469693921880057367;0;1&amp;exif=1&amp;full=1&amp;x-email=dszvezda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apf.mail.ru/cgi-bin/readmsg?id=16469693921880057367;0;1&amp;exif=1&amp;full=1&amp;x-email=dszvezda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000240"/>
            <a:ext cx="3070215" cy="440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6747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pPr marL="109728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Центры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сюжетно-ролевой игры </a:t>
            </a:r>
          </a:p>
          <a:p>
            <a:endParaRPr lang="ru-RU" dirty="0"/>
          </a:p>
        </p:txBody>
      </p:sp>
      <p:pic>
        <p:nvPicPr>
          <p:cNvPr id="10245" name="Picture 5" descr="D:\Презентация\20220302_163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785794"/>
            <a:ext cx="3714776" cy="278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Презентация\20220303_094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714752"/>
            <a:ext cx="2714644" cy="30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d:\Users\zvezda1\Desktop\20220311_1024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5" y="785794"/>
            <a:ext cx="4576461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32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Центры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грамотности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1266" name="Picture 2" descr="D:\Презентация\20220302_16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785794"/>
            <a:ext cx="3143272" cy="385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Презентация\20220302_162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857232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Презентация\20220302_1616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7" y="3857604"/>
            <a:ext cx="3810059" cy="285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8079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335</TotalTime>
  <Words>193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Слайд 1</vt:lpstr>
      <vt:lpstr>Развивающая  предметно – пространственная среда,  как одно из условий реализации основной образовательной программы. </vt:lpstr>
      <vt:lpstr>Слайд 3</vt:lpstr>
      <vt:lpstr>Слайд 4</vt:lpstr>
      <vt:lpstr>Слайд 5</vt:lpstr>
      <vt:lpstr> Макро среда детского сада </vt:lpstr>
      <vt:lpstr>Микро среда  </vt:lpstr>
      <vt:lpstr>Слайд 8</vt:lpstr>
      <vt:lpstr>Центры грамотности  </vt:lpstr>
      <vt:lpstr>Центр искусства и театрализованной деятельности  </vt:lpstr>
      <vt:lpstr>Центр  безопасности</vt:lpstr>
      <vt:lpstr> Патриотический центр</vt:lpstr>
      <vt:lpstr>Ипользование нестандартного физкультурного оборудования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 группы</dc:title>
  <dc:creator>Вероника</dc:creator>
  <cp:lastModifiedBy>zvezda1</cp:lastModifiedBy>
  <cp:revision>38</cp:revision>
  <dcterms:created xsi:type="dcterms:W3CDTF">2022-03-10T02:52:20Z</dcterms:created>
  <dcterms:modified xsi:type="dcterms:W3CDTF">2022-03-14T02:57:55Z</dcterms:modified>
</cp:coreProperties>
</file>