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67" r:id="rId4"/>
    <p:sldId id="269" r:id="rId5"/>
    <p:sldId id="268" r:id="rId6"/>
    <p:sldId id="270" r:id="rId7"/>
    <p:sldId id="272" r:id="rId8"/>
    <p:sldId id="271" r:id="rId9"/>
    <p:sldId id="273" r:id="rId10"/>
    <p:sldId id="274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14" y="-1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blank-paper-with-girl-and-boy-holding-it-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672"/>
            <a:ext cx="9205425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348880"/>
            <a:ext cx="5184576" cy="1143000"/>
          </a:xfrm>
        </p:spPr>
        <p:txBody>
          <a:bodyPr>
            <a:noAutofit/>
          </a:bodyPr>
          <a:lstStyle/>
          <a:p>
            <a:r>
              <a:rPr lang="ru-RU" sz="3600" b="1" dirty="0" err="1" smtClean="0">
                <a:solidFill>
                  <a:schemeClr val="bg2">
                    <a:lumMod val="25000"/>
                  </a:schemeClr>
                </a:solidFill>
              </a:rPr>
              <a:t>Многофункциональноеметодическое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 пособие «Я – человек»</a:t>
            </a: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2712" y="4509120"/>
            <a:ext cx="4382464" cy="21496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u="sng" dirty="0" smtClean="0"/>
              <a:t>Разработчик:</a:t>
            </a:r>
            <a:r>
              <a:rPr lang="ru-RU" sz="2800" dirty="0" smtClean="0"/>
              <a:t> </a:t>
            </a:r>
            <a:r>
              <a:rPr lang="ru-RU" sz="2800" dirty="0" err="1" smtClean="0"/>
              <a:t>Мольник</a:t>
            </a:r>
            <a:r>
              <a:rPr lang="ru-RU" sz="2800" dirty="0" smtClean="0"/>
              <a:t> Людмила Владимировна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512137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14772587_164-p-nezhnie-detskie-foni-1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06521"/>
            <a:ext cx="9144000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blank-paper-with-girl-and-boy-holding-it-vec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50" y="0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3630" y="548680"/>
            <a:ext cx="5760640" cy="1470025"/>
          </a:xfrm>
        </p:spPr>
        <p:txBody>
          <a:bodyPr>
            <a:normAutofit/>
          </a:bodyPr>
          <a:lstStyle/>
          <a:p>
            <a:r>
              <a:rPr lang="ru-RU" sz="3800" smtClean="0"/>
              <a:t>Хотим еще</a:t>
            </a:r>
            <a:r>
              <a:rPr lang="ru-RU" sz="3800" dirty="0" smtClean="0"/>
              <a:t>…</a:t>
            </a:r>
            <a:endParaRPr lang="ru-RU" sz="3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039698"/>
            <a:ext cx="6120680" cy="4701670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  <a:p>
            <a:pPr algn="l"/>
            <a:r>
              <a:rPr lang="ru-RU" dirty="0" smtClean="0"/>
              <a:t>После </a:t>
            </a:r>
            <a:r>
              <a:rPr lang="ru-RU" dirty="0" smtClean="0"/>
              <a:t>появления Катюши, дети попросили и Андрюшу, но это уже совсем другая история…</a:t>
            </a:r>
          </a:p>
          <a:p>
            <a:pPr algn="l"/>
            <a:endParaRPr lang="ru-RU" dirty="0"/>
          </a:p>
        </p:txBody>
      </p:sp>
      <p:pic>
        <p:nvPicPr>
          <p:cNvPr id="10242" name="Picture 2" descr="C:\Users\User\Desktop\канск\изображение_viber_2022-09-18_15-37-19-6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04863"/>
            <a:ext cx="2376264" cy="421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0297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14772587_164-p-nezhnie-detskie-foni-1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06521"/>
            <a:ext cx="9144000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blank-paper-with-girl-and-boy-holding-it-vec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50" y="0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3630" y="620688"/>
            <a:ext cx="5760640" cy="1470025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P.S.</a:t>
            </a:r>
            <a:endParaRPr lang="ru-RU" sz="6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348880"/>
            <a:ext cx="8568952" cy="4248472"/>
          </a:xfrm>
        </p:spPr>
        <p:txBody>
          <a:bodyPr>
            <a:normAutofit/>
          </a:bodyPr>
          <a:lstStyle/>
          <a:p>
            <a:r>
              <a:rPr lang="ru-RU" dirty="0" smtClean="0"/>
              <a:t>Возможности этой куклы безграничны…</a:t>
            </a:r>
          </a:p>
          <a:p>
            <a:pPr algn="l"/>
            <a:endParaRPr lang="ru-RU" dirty="0" smtClean="0"/>
          </a:p>
          <a:p>
            <a:r>
              <a:rPr lang="ru-RU" sz="5400" b="1" dirty="0" smtClean="0"/>
              <a:t>Спасибо за внимание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xmlns="" val="1671437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14772587_164-p-nezhnie-detskie-foni-1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06521"/>
            <a:ext cx="9144000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blank-paper-with-girl-and-boy-holding-it-vec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81" y="0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548680"/>
            <a:ext cx="5760640" cy="1470025"/>
          </a:xfrm>
        </p:spPr>
        <p:txBody>
          <a:bodyPr/>
          <a:lstStyle/>
          <a:p>
            <a:r>
              <a:rPr lang="ru-RU" dirty="0" smtClean="0"/>
              <a:t>Характеристики: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916833"/>
            <a:ext cx="6264696" cy="492841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smtClean="0"/>
              <a:t>Имя: Катя</a:t>
            </a:r>
          </a:p>
          <a:p>
            <a:pPr algn="l"/>
            <a:r>
              <a:rPr lang="ru-RU" dirty="0" smtClean="0"/>
              <a:t>Материал: </a:t>
            </a:r>
            <a:r>
              <a:rPr lang="ru-RU" dirty="0" err="1" smtClean="0"/>
              <a:t>пеноплэкс</a:t>
            </a:r>
            <a:endParaRPr lang="ru-RU" dirty="0" smtClean="0"/>
          </a:p>
          <a:p>
            <a:pPr algn="l"/>
            <a:r>
              <a:rPr lang="ru-RU" dirty="0" smtClean="0"/>
              <a:t>Высота: 85 см</a:t>
            </a:r>
          </a:p>
          <a:p>
            <a:pPr algn="l"/>
            <a:r>
              <a:rPr lang="ru-RU" dirty="0" smtClean="0"/>
              <a:t>Возрастное ограничение: 1+</a:t>
            </a:r>
          </a:p>
          <a:p>
            <a:pPr algn="l"/>
            <a:r>
              <a:rPr lang="ru-RU" dirty="0" smtClean="0"/>
              <a:t>Пособие можно использовать в различных видах деятельности:</a:t>
            </a:r>
          </a:p>
          <a:p>
            <a:pPr algn="l"/>
            <a:r>
              <a:rPr lang="ru-RU" dirty="0" smtClean="0"/>
              <a:t>при обучении  по правильному питанию, применять на утреннем круге, во время сюжетно-ролевых игр и </a:t>
            </a:r>
            <a:r>
              <a:rPr lang="ru-RU" dirty="0" smtClean="0"/>
              <a:t>др..</a:t>
            </a:r>
            <a:endParaRPr lang="ru-RU" dirty="0" smtClean="0"/>
          </a:p>
          <a:p>
            <a:pPr algn="l"/>
            <a:endParaRPr lang="ru-RU" dirty="0" smtClean="0"/>
          </a:p>
        </p:txBody>
      </p:sp>
      <p:pic>
        <p:nvPicPr>
          <p:cNvPr id="1028" name="Picture 4" descr="C:\Users\User\Desktop\канск\изображение_viber_2022-09-14_20-39-07-1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132856"/>
            <a:ext cx="2664296" cy="436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121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14772587_164-p-nezhnie-detskie-foni-1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06521"/>
            <a:ext cx="9144000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blank-paper-with-girl-and-boy-holding-it-vec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50" y="0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3630" y="548680"/>
            <a:ext cx="5760640" cy="1470025"/>
          </a:xfrm>
        </p:spPr>
        <p:txBody>
          <a:bodyPr/>
          <a:lstStyle/>
          <a:p>
            <a:r>
              <a:rPr lang="ru-RU" dirty="0" smtClean="0"/>
              <a:t>Строение человека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50" y="1916833"/>
            <a:ext cx="6360250" cy="492841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smtClean="0"/>
              <a:t>Возможности этой куклы не ограничены и изучение строения тела человека с ней, точно не будет «шаблонно». </a:t>
            </a:r>
          </a:p>
          <a:p>
            <a:pPr algn="l"/>
            <a:r>
              <a:rPr lang="ru-RU" dirty="0" smtClean="0"/>
              <a:t>В комплекте к ней идут карточки, с изображением различных частей тела человека (рот, зубы, волосы спина, локоть…). Так же идут внутренние органы, с того же материала, что и сама кукла, имеется изображение скелета и к нему так же органы.</a:t>
            </a:r>
            <a:endParaRPr lang="ru-RU" dirty="0"/>
          </a:p>
        </p:txBody>
      </p:sp>
      <p:pic>
        <p:nvPicPr>
          <p:cNvPr id="3074" name="Picture 2" descr="C:\Users\User\Desktop\канск\исп\изображение_viber_2022-09-14_20-39-19-2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09453"/>
            <a:ext cx="1392829" cy="237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канск\исп\изображение_viber_2022-09-14_20-39-33-1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1015" y="4465625"/>
            <a:ext cx="1392829" cy="236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канск\исп\изображение_viber_2022-09-14_20-39-38-36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3139" y="4479372"/>
            <a:ext cx="1367874" cy="233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9654" y="1916832"/>
            <a:ext cx="1364346" cy="238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00765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14772587_164-p-nezhnie-detskie-foni-1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06521"/>
            <a:ext cx="9144000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blank-paper-with-girl-and-boy-holding-it-vec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50" y="0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3630" y="548680"/>
            <a:ext cx="5760640" cy="1470025"/>
          </a:xfrm>
        </p:spPr>
        <p:txBody>
          <a:bodyPr/>
          <a:lstStyle/>
          <a:p>
            <a:r>
              <a:rPr lang="ru-RU" dirty="0" smtClean="0"/>
              <a:t>профессии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50" y="1916833"/>
            <a:ext cx="6360250" cy="4928414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/>
              <a:t>Очень важную роль, в жизни дошкольников, играет изучение профессий. Катя, с легкостью может примерить на себя роль почтальона, учителя или летчика, а также прийти на помощь, когда болит животик и ребенок, конечно же, позволит осмотреть себя, совсем не боясь человека в белом халате.</a:t>
            </a:r>
            <a:endParaRPr lang="ru-RU" dirty="0"/>
          </a:p>
        </p:txBody>
      </p:sp>
      <p:pic>
        <p:nvPicPr>
          <p:cNvPr id="4098" name="Picture 2" descr="C:\Users\User\Desktop\канск\изображение_viber_2022-09-18_15-37-20-4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90091"/>
            <a:ext cx="2592288" cy="453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7550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14772587_164-p-nezhnie-detskie-foni-1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06521"/>
            <a:ext cx="9144000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blank-paper-with-girl-and-boy-holding-it-vec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50" y="0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3630" y="648184"/>
            <a:ext cx="5760640" cy="1470025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Патриотическое воспитание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50" y="1916833"/>
            <a:ext cx="6538470" cy="492841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smtClean="0"/>
              <a:t>Переодев куклу, в национальный костюм, с дошкольниками можно говорить о патриотическом воспитании, увидеть наглядно, всю красоту нашего национального костюма. Дети, с удовольствием, прислушаются к ее мнению о важности и необходимости ценить наши традиции и обычаи. Кукла научит толерантности и любит примерять костюмы разных  народов и национальностей.</a:t>
            </a:r>
            <a:endParaRPr lang="ru-RU" dirty="0"/>
          </a:p>
        </p:txBody>
      </p:sp>
      <p:pic>
        <p:nvPicPr>
          <p:cNvPr id="5122" name="Picture 2" descr="C:\Users\User\Desktop\канск\изображение_viber_2022-09-18_15-37-20-3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0420" y="2132856"/>
            <a:ext cx="2486076" cy="415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4182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14772587_164-p-nezhnie-detskie-foni-1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06521"/>
            <a:ext cx="9144000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blank-paper-with-girl-and-boy-holding-it-vec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50" y="0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6695" y="625278"/>
            <a:ext cx="5250609" cy="1470025"/>
          </a:xfrm>
        </p:spPr>
        <p:txBody>
          <a:bodyPr>
            <a:normAutofit/>
          </a:bodyPr>
          <a:lstStyle/>
          <a:p>
            <a:r>
              <a:rPr lang="ru-RU" sz="4200" dirty="0" smtClean="0"/>
              <a:t>Сюжетно-ролевая игра</a:t>
            </a:r>
            <a:endParaRPr lang="ru-RU" sz="4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50" y="1916833"/>
            <a:ext cx="6360250" cy="492841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dirty="0" smtClean="0"/>
              <a:t>Прически для Кати могут быть разнообразными, ведь ее волос сделан из капроновых ниток, что позволяет не путаться волосам и расчесывать их крупной расческой. Так же, наводя красоту, кукла может примерить сережки, ведь материал, из которого она сделана, позволит это, с легкостью. Так же кукла будет и любимым пациентом в больнице, ведь у нее есть очень много всего , что можно вылечить, в том числе и большой палец, на левой ноге. Во время игры магазин, Катя может исполнять ни только роль продавца, но и капризного ребенка, который хочет все, что есть в этом магазине…</a:t>
            </a:r>
            <a:endParaRPr lang="ru-RU" dirty="0"/>
          </a:p>
        </p:txBody>
      </p:sp>
      <p:pic>
        <p:nvPicPr>
          <p:cNvPr id="6146" name="Picture 2" descr="C:\Users\User\Desktop\канск\изображение_viber_2022-09-18_15-37-19-4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119829"/>
            <a:ext cx="2593592" cy="441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2176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14772587_164-p-nezhnie-detskie-foni-1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06521"/>
            <a:ext cx="9144000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blank-paper-with-girl-and-boy-holding-it-vec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50" y="0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3630" y="548680"/>
            <a:ext cx="5760640" cy="1470025"/>
          </a:xfrm>
        </p:spPr>
        <p:txBody>
          <a:bodyPr/>
          <a:lstStyle/>
          <a:p>
            <a:r>
              <a:rPr lang="ru-RU" dirty="0" smtClean="0"/>
              <a:t>Личная гигиена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916833"/>
            <a:ext cx="6048672" cy="4928414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/>
              <a:t>Данное пособие, может ни только рассказать о необходимости соблюдать личную гигиену, но и показать, как именно это делать. Благодаря материалу, из которого кукла, ее можно купать в воде, мыть с мылом и почистить ей зубы. И всему этому она научит детей.</a:t>
            </a:r>
            <a:endParaRPr lang="ru-RU" dirty="0"/>
          </a:p>
        </p:txBody>
      </p:sp>
      <p:pic>
        <p:nvPicPr>
          <p:cNvPr id="7170" name="Picture 2" descr="C:\Users\User\Desktop\канск\изображение_viber_2022-09-14_20-39-07-5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0580" y="2132856"/>
            <a:ext cx="257663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3122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14772587_164-p-nezhnie-detskie-foni-1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06521"/>
            <a:ext cx="9144000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blank-paper-with-girl-and-boy-holding-it-vec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50" y="0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3630" y="548680"/>
            <a:ext cx="5760640" cy="1470025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Трудовое воспитание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916833"/>
            <a:ext cx="6840760" cy="492841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Кукла может привить любовь к порядку: умению складывать вещи, научит их выворачивать, а так же стирать. К ней дети относятся ни как к кукле, а как к младшему ребенку в группе, даже определили ей кровать в их спальне, девочки любят расстилать и заправлять за Катей постель.</a:t>
            </a:r>
            <a:endParaRPr lang="ru-RU" dirty="0"/>
          </a:p>
        </p:txBody>
      </p:sp>
      <p:pic>
        <p:nvPicPr>
          <p:cNvPr id="8194" name="Picture 2" descr="C:\Users\User\Desktop\канск\изображение_viber_2022-09-18_15-37-19-7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6490" y="1915871"/>
            <a:ext cx="1537998" cy="225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канск\изображение_viber_2022-09-18_15-37-19-8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6490" y="4358144"/>
            <a:ext cx="1537998" cy="235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2753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14772587_164-p-nezhnie-detskie-foni-1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06521"/>
            <a:ext cx="9144000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blank-paper-with-girl-and-boy-holding-it-vec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50" y="0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3630" y="548680"/>
            <a:ext cx="5760640" cy="1470025"/>
          </a:xfrm>
        </p:spPr>
        <p:txBody>
          <a:bodyPr>
            <a:normAutofit/>
          </a:bodyPr>
          <a:lstStyle/>
          <a:p>
            <a:r>
              <a:rPr lang="ru-RU" sz="3800" dirty="0" smtClean="0"/>
              <a:t>Одень куклу по сезону</a:t>
            </a:r>
            <a:endParaRPr lang="ru-RU" sz="3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039698"/>
            <a:ext cx="6336704" cy="462966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smtClean="0"/>
              <a:t>Кукла, как и дети, должна одеваться по сезону и учиться это делать, в определенной последовательности, не забывать о шарфике и перчатках, а так же можно взять с собой сумочку, в которой будет все необходимое. Старшим детям, особенно девочкам, стоит прививать чувство вкуса и наглядно показывать сочетание цветов и фактуры.</a:t>
            </a:r>
            <a:endParaRPr lang="ru-RU" dirty="0"/>
          </a:p>
        </p:txBody>
      </p:sp>
      <p:pic>
        <p:nvPicPr>
          <p:cNvPr id="9218" name="Picture 2" descr="C:\Users\User\Desktop\канск\изображение_viber_2022-09-14_20-39-07-4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060848"/>
            <a:ext cx="2303198" cy="409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50926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551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Многофункциональноеметодическое пособие «Я – человек»</vt:lpstr>
      <vt:lpstr>Характеристики:</vt:lpstr>
      <vt:lpstr>Строение человека</vt:lpstr>
      <vt:lpstr>профессии</vt:lpstr>
      <vt:lpstr>Патриотическое воспитание</vt:lpstr>
      <vt:lpstr>Сюжетно-ролевая игра</vt:lpstr>
      <vt:lpstr>Личная гигиена</vt:lpstr>
      <vt:lpstr>Трудовое воспитание</vt:lpstr>
      <vt:lpstr>Одень куклу по сезону</vt:lpstr>
      <vt:lpstr>Хотим еще…</vt:lpstr>
      <vt:lpstr>P.S.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методическая</dc:title>
  <dc:creator>User</dc:creator>
  <cp:lastModifiedBy>sol</cp:lastModifiedBy>
  <cp:revision>30</cp:revision>
  <dcterms:created xsi:type="dcterms:W3CDTF">2022-09-18T07:18:54Z</dcterms:created>
  <dcterms:modified xsi:type="dcterms:W3CDTF">2022-09-22T02:41:27Z</dcterms:modified>
</cp:coreProperties>
</file>